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a7c8e5d8f8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721838ba5344e8"/>
  </p:sldMasterIdLst>
  <p:sldIdLst>
    <p:sldId xmlns:r="http://schemas.openxmlformats.org/officeDocument/2006/relationships" id="256" r:id="Rc5133d31a0ef44eb"/>
    <p:sldId xmlns:r="http://schemas.openxmlformats.org/officeDocument/2006/relationships" id="257" r:id="R7014eb1135d54fb8"/>
    <p:sldId xmlns:r="http://schemas.openxmlformats.org/officeDocument/2006/relationships" id="258" r:id="R98f0bae69cd84bb9"/>
    <p:sldId xmlns:r="http://schemas.openxmlformats.org/officeDocument/2006/relationships" id="259" r:id="Rfad95b72c5e648bf"/>
    <p:sldId xmlns:r="http://schemas.openxmlformats.org/officeDocument/2006/relationships" id="260" r:id="R0d45f8411eaf4005"/>
    <p:sldId xmlns:r="http://schemas.openxmlformats.org/officeDocument/2006/relationships" id="261" r:id="R79a2e275c40542e3"/>
    <p:sldId xmlns:r="http://schemas.openxmlformats.org/officeDocument/2006/relationships" id="262" r:id="R4ec01f932a1b44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21838ba5344e8" /><Relationship Type="http://schemas.openxmlformats.org/officeDocument/2006/relationships/slide" Target="/ppt/slides/slide1.xml" Id="Rc5133d31a0ef44eb" /><Relationship Type="http://schemas.openxmlformats.org/officeDocument/2006/relationships/slide" Target="/ppt/slides/slide2.xml" Id="R7014eb1135d54fb8" /><Relationship Type="http://schemas.openxmlformats.org/officeDocument/2006/relationships/slide" Target="/ppt/slides/slide3.xml" Id="R98f0bae69cd84bb9" /><Relationship Type="http://schemas.openxmlformats.org/officeDocument/2006/relationships/slide" Target="/ppt/slides/slide4.xml" Id="Rfad95b72c5e648bf" /><Relationship Type="http://schemas.openxmlformats.org/officeDocument/2006/relationships/slide" Target="/ppt/slides/slide5.xml" Id="R0d45f8411eaf4005" /><Relationship Type="http://schemas.openxmlformats.org/officeDocument/2006/relationships/slide" Target="/ppt/slides/slide6.xml" Id="R79a2e275c40542e3" /><Relationship Type="http://schemas.openxmlformats.org/officeDocument/2006/relationships/slide" Target="/ppt/slides/slide7.xml" Id="R4ec01f932a1b44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1c34dad5245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f772eb740419b" /><Relationship Type="http://schemas.openxmlformats.org/officeDocument/2006/relationships/theme" Target="/ppt/slideMasters/theme/theme1.xml" Id="Rc1d15525270945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ff772eb74041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df84ada124c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247fb643c4b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8f9385376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13e778692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5228a5d31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562b7e0904a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7e922a68b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