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6a5e181f7ee492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5e8e41d9dca4679"/>
  </p:sldMasterIdLst>
  <p:sldIdLst>
    <p:sldId xmlns:r="http://schemas.openxmlformats.org/officeDocument/2006/relationships" id="256" r:id="R87844b962bfa4b3c"/>
    <p:sldId xmlns:r="http://schemas.openxmlformats.org/officeDocument/2006/relationships" id="257" r:id="R4645be8dfa0945f9"/>
    <p:sldId xmlns:r="http://schemas.openxmlformats.org/officeDocument/2006/relationships" id="258" r:id="R8c7c908dc94342e2"/>
    <p:sldId xmlns:r="http://schemas.openxmlformats.org/officeDocument/2006/relationships" id="259" r:id="Rd93ecd0eea9647c8"/>
    <p:sldId xmlns:r="http://schemas.openxmlformats.org/officeDocument/2006/relationships" id="260" r:id="R43d3468bb5904871"/>
    <p:sldId xmlns:r="http://schemas.openxmlformats.org/officeDocument/2006/relationships" id="261" r:id="Rfac30e8ff6ae4043"/>
    <p:sldId xmlns:r="http://schemas.openxmlformats.org/officeDocument/2006/relationships" id="262" r:id="R0ca33c57220d436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5e8e41d9dca4679" /><Relationship Type="http://schemas.openxmlformats.org/officeDocument/2006/relationships/slide" Target="/ppt/slides/slide1.xml" Id="R87844b962bfa4b3c" /><Relationship Type="http://schemas.openxmlformats.org/officeDocument/2006/relationships/slide" Target="/ppt/slides/slide2.xml" Id="R4645be8dfa0945f9" /><Relationship Type="http://schemas.openxmlformats.org/officeDocument/2006/relationships/slide" Target="/ppt/slides/slide3.xml" Id="R8c7c908dc94342e2" /><Relationship Type="http://schemas.openxmlformats.org/officeDocument/2006/relationships/slide" Target="/ppt/slides/slide4.xml" Id="Rd93ecd0eea9647c8" /><Relationship Type="http://schemas.openxmlformats.org/officeDocument/2006/relationships/slide" Target="/ppt/slides/slide5.xml" Id="R43d3468bb5904871" /><Relationship Type="http://schemas.openxmlformats.org/officeDocument/2006/relationships/slide" Target="/ppt/slides/slide6.xml" Id="Rfac30e8ff6ae4043" /><Relationship Type="http://schemas.openxmlformats.org/officeDocument/2006/relationships/slide" Target="/ppt/slides/slide7.xml" Id="R0ca33c57220d436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d120f840bb7440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d4782fbcac4dd1" /><Relationship Type="http://schemas.openxmlformats.org/officeDocument/2006/relationships/theme" Target="/ppt/slideMasters/theme/theme1.xml" Id="R7061d1ef0e174b0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4d4782fbcac4dd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4e1347fe42423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80a9347d424fa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46cff4b29b424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646c3afe504ad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7f2dde9e7343e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b0839945b7414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9ae8957d4141b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MEPS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MEPS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MEPS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MEPS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MEPS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MEPS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1 517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−146 227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−2 371 145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55 606 594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57 171 000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MEPS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ØBAR NORD AS  –  30,0 %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ØBAR SØR AS  –  30,0 %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ØBAR VEST AS  –  30,0 %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ØDEGÅRD JAN TERJE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MEPS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Auglendsbakken 26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4018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976 199 987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MEPS AS</a:t>
            </a:r>
          </a:p>
        </p:txBody>
      </p:sp>
    </p:spTree>
  </p:cSld>
  <p:clrMapOvr>
    <a:masterClrMapping xmlns:a="http://schemas.openxmlformats.org/drawingml/2006/main"/>
  </p:clrMapOvr>
</p:sld>
</file>