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a287f19832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90bea42f9441d2"/>
  </p:sldMasterIdLst>
  <p:sldIdLst>
    <p:sldId xmlns:r="http://schemas.openxmlformats.org/officeDocument/2006/relationships" id="256" r:id="R7453ce26f01d4a70"/>
    <p:sldId xmlns:r="http://schemas.openxmlformats.org/officeDocument/2006/relationships" id="257" r:id="Rc5ea01aa2b464df7"/>
    <p:sldId xmlns:r="http://schemas.openxmlformats.org/officeDocument/2006/relationships" id="258" r:id="R4f12e701acaa4127"/>
    <p:sldId xmlns:r="http://schemas.openxmlformats.org/officeDocument/2006/relationships" id="259" r:id="Rc2b302ca77244214"/>
    <p:sldId xmlns:r="http://schemas.openxmlformats.org/officeDocument/2006/relationships" id="260" r:id="Re08e3e4fec4743f4"/>
    <p:sldId xmlns:r="http://schemas.openxmlformats.org/officeDocument/2006/relationships" id="261" r:id="Rf3463712f3ed49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0bea42f9441d2" /><Relationship Type="http://schemas.openxmlformats.org/officeDocument/2006/relationships/slide" Target="/ppt/slides/slide1.xml" Id="R7453ce26f01d4a70" /><Relationship Type="http://schemas.openxmlformats.org/officeDocument/2006/relationships/slide" Target="/ppt/slides/slide2.xml" Id="Rc5ea01aa2b464df7" /><Relationship Type="http://schemas.openxmlformats.org/officeDocument/2006/relationships/slide" Target="/ppt/slides/slide3.xml" Id="R4f12e701acaa4127" /><Relationship Type="http://schemas.openxmlformats.org/officeDocument/2006/relationships/slide" Target="/ppt/slides/slide4.xml" Id="Rc2b302ca77244214" /><Relationship Type="http://schemas.openxmlformats.org/officeDocument/2006/relationships/slide" Target="/ppt/slides/slide5.xml" Id="Re08e3e4fec4743f4" /><Relationship Type="http://schemas.openxmlformats.org/officeDocument/2006/relationships/slide" Target="/ppt/slides/slide6.xml" Id="Rf3463712f3ed49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b7dc7904240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709945101455a" /><Relationship Type="http://schemas.openxmlformats.org/officeDocument/2006/relationships/theme" Target="/ppt/slideMasters/theme/theme1.xml" Id="R1590806a00e84f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e70994510145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e24c99e38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f365a4a0641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13478ee3a42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af8d603c54d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29672ede84d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0c90c4b7148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THUE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THUE REGNSKAP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Marnetveien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12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liv.thue@c2i.net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976 191 749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