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b028dd162544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160c4bbf5b40e5"/>
  </p:sldMasterIdLst>
  <p:sldIdLst>
    <p:sldId xmlns:r="http://schemas.openxmlformats.org/officeDocument/2006/relationships" id="256" r:id="Rbcbe8d232ddf4c2b"/>
    <p:sldId xmlns:r="http://schemas.openxmlformats.org/officeDocument/2006/relationships" id="257" r:id="R40e8eb342ce24016"/>
    <p:sldId xmlns:r="http://schemas.openxmlformats.org/officeDocument/2006/relationships" id="258" r:id="R0bf9497f68424d92"/>
    <p:sldId xmlns:r="http://schemas.openxmlformats.org/officeDocument/2006/relationships" id="259" r:id="Re51cf90409194cb4"/>
    <p:sldId xmlns:r="http://schemas.openxmlformats.org/officeDocument/2006/relationships" id="260" r:id="Rde27c4ac3c414b99"/>
    <p:sldId xmlns:r="http://schemas.openxmlformats.org/officeDocument/2006/relationships" id="261" r:id="R7ee910adec2f424c"/>
    <p:sldId xmlns:r="http://schemas.openxmlformats.org/officeDocument/2006/relationships" id="262" r:id="Ra1da533ac0014f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160c4bbf5b40e5" /><Relationship Type="http://schemas.openxmlformats.org/officeDocument/2006/relationships/slide" Target="/ppt/slides/slide1.xml" Id="Rbcbe8d232ddf4c2b" /><Relationship Type="http://schemas.openxmlformats.org/officeDocument/2006/relationships/slide" Target="/ppt/slides/slide2.xml" Id="R40e8eb342ce24016" /><Relationship Type="http://schemas.openxmlformats.org/officeDocument/2006/relationships/slide" Target="/ppt/slides/slide3.xml" Id="R0bf9497f68424d92" /><Relationship Type="http://schemas.openxmlformats.org/officeDocument/2006/relationships/slide" Target="/ppt/slides/slide4.xml" Id="Re51cf90409194cb4" /><Relationship Type="http://schemas.openxmlformats.org/officeDocument/2006/relationships/slide" Target="/ppt/slides/slide5.xml" Id="Rde27c4ac3c414b99" /><Relationship Type="http://schemas.openxmlformats.org/officeDocument/2006/relationships/slide" Target="/ppt/slides/slide6.xml" Id="R7ee910adec2f424c" /><Relationship Type="http://schemas.openxmlformats.org/officeDocument/2006/relationships/slide" Target="/ppt/slides/slide7.xml" Id="Ra1da533ac0014f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8b0239ae34a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68ef7eb4643e5" /><Relationship Type="http://schemas.openxmlformats.org/officeDocument/2006/relationships/theme" Target="/ppt/slideMasters/theme/theme1.xml" Id="R44a92fa38abe47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a68ef7eb4643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778b0bcf84e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36518072040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aa457adac46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fb0593edb45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69a6b211346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2253fdcf443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1a5aaac5f4c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CONSTO ROGALAND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CONSTO ROGALAND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303 701 618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−17 688 716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−17 287 707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−1 185 728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134 739 046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&amp; VATNE HOLDING AS  –  95,8 %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SVBA INVEST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HERDA HOLDING AS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976 176 014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