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3f51cd2c4c48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7aeac4b199441c"/>
  </p:sldMasterIdLst>
  <p:sldIdLst>
    <p:sldId xmlns:r="http://schemas.openxmlformats.org/officeDocument/2006/relationships" id="256" r:id="R7be444c105834146"/>
    <p:sldId xmlns:r="http://schemas.openxmlformats.org/officeDocument/2006/relationships" id="257" r:id="Rfa68e967f87347b6"/>
    <p:sldId xmlns:r="http://schemas.openxmlformats.org/officeDocument/2006/relationships" id="258" r:id="R23aba3d0bfde4f25"/>
    <p:sldId xmlns:r="http://schemas.openxmlformats.org/officeDocument/2006/relationships" id="259" r:id="Rd3c4e549eb7a49d0"/>
    <p:sldId xmlns:r="http://schemas.openxmlformats.org/officeDocument/2006/relationships" id="260" r:id="R4fde42b887bc415f"/>
    <p:sldId xmlns:r="http://schemas.openxmlformats.org/officeDocument/2006/relationships" id="261" r:id="R42df5fd965d940af"/>
    <p:sldId xmlns:r="http://schemas.openxmlformats.org/officeDocument/2006/relationships" id="262" r:id="R0a060ae164ea41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7aeac4b199441c" /><Relationship Type="http://schemas.openxmlformats.org/officeDocument/2006/relationships/slide" Target="/ppt/slides/slide1.xml" Id="R7be444c105834146" /><Relationship Type="http://schemas.openxmlformats.org/officeDocument/2006/relationships/slide" Target="/ppt/slides/slide2.xml" Id="Rfa68e967f87347b6" /><Relationship Type="http://schemas.openxmlformats.org/officeDocument/2006/relationships/slide" Target="/ppt/slides/slide3.xml" Id="R23aba3d0bfde4f25" /><Relationship Type="http://schemas.openxmlformats.org/officeDocument/2006/relationships/slide" Target="/ppt/slides/slide4.xml" Id="Rd3c4e549eb7a49d0" /><Relationship Type="http://schemas.openxmlformats.org/officeDocument/2006/relationships/slide" Target="/ppt/slides/slide5.xml" Id="R4fde42b887bc415f" /><Relationship Type="http://schemas.openxmlformats.org/officeDocument/2006/relationships/slide" Target="/ppt/slides/slide6.xml" Id="R42df5fd965d940af" /><Relationship Type="http://schemas.openxmlformats.org/officeDocument/2006/relationships/slide" Target="/ppt/slides/slide7.xml" Id="R0a060ae164ea41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242f124d954a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762eaa17248ad" /><Relationship Type="http://schemas.openxmlformats.org/officeDocument/2006/relationships/theme" Target="/ppt/slideMasters/theme/theme1.xml" Id="R676c99b9563443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e762eaa17248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4964c823194b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7ef5b36954f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6c2c7c8fe04b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eb3ee1dab34a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a1161ad9041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b9e0f49f64d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5d490825e4c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GEIR SVENDSEN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SVENDSEN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GEIR SVENDSEN ENTREPRENØR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SVENDSEN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SVENDSEN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SVENDSEN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150 232 927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12 109 183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11 627 770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85 289 877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129 721 363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SVENDSEN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SVENDSEN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SVENDSEN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Einegjerdet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9514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firmapost@gsas.no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www.gsas.no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976 160 835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SVENDSEN ENTREPRENØR AS</a:t>
            </a:r>
          </a:p>
        </p:txBody>
      </p:sp>
    </p:spTree>
  </p:cSld>
  <p:clrMapOvr>
    <a:masterClrMapping xmlns:a="http://schemas.openxmlformats.org/drawingml/2006/main"/>
  </p:clrMapOvr>
</p:sld>
</file>