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2db0c29e9e43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5c394c3e7e48f9"/>
  </p:sldMasterIdLst>
  <p:sldIdLst>
    <p:sldId xmlns:r="http://schemas.openxmlformats.org/officeDocument/2006/relationships" id="256" r:id="Ra26222ec86a242da"/>
    <p:sldId xmlns:r="http://schemas.openxmlformats.org/officeDocument/2006/relationships" id="257" r:id="R10445ab0fcc74c6f"/>
    <p:sldId xmlns:r="http://schemas.openxmlformats.org/officeDocument/2006/relationships" id="258" r:id="Re36a84cb567c43e1"/>
    <p:sldId xmlns:r="http://schemas.openxmlformats.org/officeDocument/2006/relationships" id="259" r:id="R10d7a2b5688d437f"/>
    <p:sldId xmlns:r="http://schemas.openxmlformats.org/officeDocument/2006/relationships" id="260" r:id="Radb962bc22154df3"/>
    <p:sldId xmlns:r="http://schemas.openxmlformats.org/officeDocument/2006/relationships" id="261" r:id="Rc8042d71c60f4d07"/>
    <p:sldId xmlns:r="http://schemas.openxmlformats.org/officeDocument/2006/relationships" id="262" r:id="R668abe0be62746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5c394c3e7e48f9" /><Relationship Type="http://schemas.openxmlformats.org/officeDocument/2006/relationships/slide" Target="/ppt/slides/slide1.xml" Id="Ra26222ec86a242da" /><Relationship Type="http://schemas.openxmlformats.org/officeDocument/2006/relationships/slide" Target="/ppt/slides/slide2.xml" Id="R10445ab0fcc74c6f" /><Relationship Type="http://schemas.openxmlformats.org/officeDocument/2006/relationships/slide" Target="/ppt/slides/slide3.xml" Id="Re36a84cb567c43e1" /><Relationship Type="http://schemas.openxmlformats.org/officeDocument/2006/relationships/slide" Target="/ppt/slides/slide4.xml" Id="R10d7a2b5688d437f" /><Relationship Type="http://schemas.openxmlformats.org/officeDocument/2006/relationships/slide" Target="/ppt/slides/slide5.xml" Id="Radb962bc22154df3" /><Relationship Type="http://schemas.openxmlformats.org/officeDocument/2006/relationships/slide" Target="/ppt/slides/slide6.xml" Id="Rc8042d71c60f4d07" /><Relationship Type="http://schemas.openxmlformats.org/officeDocument/2006/relationships/slide" Target="/ppt/slides/slide7.xml" Id="R668abe0be62746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13269b3e4943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4aef232bf4346" /><Relationship Type="http://schemas.openxmlformats.org/officeDocument/2006/relationships/theme" Target="/ppt/slideMasters/theme/theme1.xml" Id="R24b1336f146b49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b4aef232bf43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09cee6fe943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90c170c8244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baafe26b843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a284fd92e48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95a82cf2942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565f2e51542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5891a5fbe47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RD BLIKK OG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RD BLIKK OG VENTILASJON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15 005 106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612 158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489 281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3 289 030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6 644 305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RD BLIKK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Nardovegen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roger@rdblikk.no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www.rdblikk.no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976 098 331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