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696b0a5c9e46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3adc077d124499"/>
  </p:sldMasterIdLst>
  <p:sldIdLst>
    <p:sldId xmlns:r="http://schemas.openxmlformats.org/officeDocument/2006/relationships" id="256" r:id="R99d03afe398e429b"/>
    <p:sldId xmlns:r="http://schemas.openxmlformats.org/officeDocument/2006/relationships" id="257" r:id="R428a2bb622724042"/>
    <p:sldId xmlns:r="http://schemas.openxmlformats.org/officeDocument/2006/relationships" id="258" r:id="R250d8d081dd74525"/>
    <p:sldId xmlns:r="http://schemas.openxmlformats.org/officeDocument/2006/relationships" id="259" r:id="R740229cc106048a4"/>
    <p:sldId xmlns:r="http://schemas.openxmlformats.org/officeDocument/2006/relationships" id="260" r:id="Rbf5a8b3013964d87"/>
    <p:sldId xmlns:r="http://schemas.openxmlformats.org/officeDocument/2006/relationships" id="261" r:id="R18d0ba0c17ea45ab"/>
    <p:sldId xmlns:r="http://schemas.openxmlformats.org/officeDocument/2006/relationships" id="262" r:id="R23cdb03362a741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3adc077d124499" /><Relationship Type="http://schemas.openxmlformats.org/officeDocument/2006/relationships/slide" Target="/ppt/slides/slide1.xml" Id="R99d03afe398e429b" /><Relationship Type="http://schemas.openxmlformats.org/officeDocument/2006/relationships/slide" Target="/ppt/slides/slide2.xml" Id="R428a2bb622724042" /><Relationship Type="http://schemas.openxmlformats.org/officeDocument/2006/relationships/slide" Target="/ppt/slides/slide3.xml" Id="R250d8d081dd74525" /><Relationship Type="http://schemas.openxmlformats.org/officeDocument/2006/relationships/slide" Target="/ppt/slides/slide4.xml" Id="R740229cc106048a4" /><Relationship Type="http://schemas.openxmlformats.org/officeDocument/2006/relationships/slide" Target="/ppt/slides/slide5.xml" Id="Rbf5a8b3013964d87" /><Relationship Type="http://schemas.openxmlformats.org/officeDocument/2006/relationships/slide" Target="/ppt/slides/slide6.xml" Id="R18d0ba0c17ea45ab" /><Relationship Type="http://schemas.openxmlformats.org/officeDocument/2006/relationships/slide" Target="/ppt/slides/slide7.xml" Id="R23cdb03362a741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36caeeeb864c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fb7993af0c4f44" /><Relationship Type="http://schemas.openxmlformats.org/officeDocument/2006/relationships/theme" Target="/ppt/slideMasters/theme/theme1.xml" Id="R31c0cdd6f0ae42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fb7993af0c4f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ae839b9d1445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b695cac85340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c4b2865b3343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017d360bfa47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78ae148892420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b335e25e664eb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942776a26241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EKER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EKER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EKER GROUP AS ble etablert [år] og holder til i Gamle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EKER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EKER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EKER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15 345 406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−14 963 893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−119 018 645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19 508 009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108 219 962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EKER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EKER BÅRD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EKER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Torsnesveien 210 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1634 Gamle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94 89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976 082 850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EKER GROUP AS</a:t>
            </a:r>
          </a:p>
        </p:txBody>
      </p:sp>
    </p:spTree>
  </p:cSld>
  <p:clrMapOvr>
    <a:masterClrMapping xmlns:a="http://schemas.openxmlformats.org/drawingml/2006/main"/>
  </p:clrMapOvr>
</p:sld>
</file>