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97a5b86b34f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f1caebe8bf489b"/>
  </p:sldMasterIdLst>
  <p:sldIdLst>
    <p:sldId xmlns:r="http://schemas.openxmlformats.org/officeDocument/2006/relationships" id="256" r:id="R6c5634e85fd948ff"/>
    <p:sldId xmlns:r="http://schemas.openxmlformats.org/officeDocument/2006/relationships" id="257" r:id="Rfe2937558d5c41c4"/>
    <p:sldId xmlns:r="http://schemas.openxmlformats.org/officeDocument/2006/relationships" id="258" r:id="Raa9ee2e20f074a7d"/>
    <p:sldId xmlns:r="http://schemas.openxmlformats.org/officeDocument/2006/relationships" id="259" r:id="Rcfbcdf83cda74685"/>
    <p:sldId xmlns:r="http://schemas.openxmlformats.org/officeDocument/2006/relationships" id="260" r:id="R38d35ecf23a94cb8"/>
    <p:sldId xmlns:r="http://schemas.openxmlformats.org/officeDocument/2006/relationships" id="261" r:id="R46195bef0fb146b0"/>
    <p:sldId xmlns:r="http://schemas.openxmlformats.org/officeDocument/2006/relationships" id="262" r:id="Rde1d329d30624c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f1caebe8bf489b" /><Relationship Type="http://schemas.openxmlformats.org/officeDocument/2006/relationships/slide" Target="/ppt/slides/slide1.xml" Id="R6c5634e85fd948ff" /><Relationship Type="http://schemas.openxmlformats.org/officeDocument/2006/relationships/slide" Target="/ppt/slides/slide2.xml" Id="Rfe2937558d5c41c4" /><Relationship Type="http://schemas.openxmlformats.org/officeDocument/2006/relationships/slide" Target="/ppt/slides/slide3.xml" Id="Raa9ee2e20f074a7d" /><Relationship Type="http://schemas.openxmlformats.org/officeDocument/2006/relationships/slide" Target="/ppt/slides/slide4.xml" Id="Rcfbcdf83cda74685" /><Relationship Type="http://schemas.openxmlformats.org/officeDocument/2006/relationships/slide" Target="/ppt/slides/slide5.xml" Id="R38d35ecf23a94cb8" /><Relationship Type="http://schemas.openxmlformats.org/officeDocument/2006/relationships/slide" Target="/ppt/slides/slide6.xml" Id="R46195bef0fb146b0" /><Relationship Type="http://schemas.openxmlformats.org/officeDocument/2006/relationships/slide" Target="/ppt/slides/slide7.xml" Id="Rde1d329d30624c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b0e09708847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84d2721024bf5" /><Relationship Type="http://schemas.openxmlformats.org/officeDocument/2006/relationships/theme" Target="/ppt/slideMasters/theme/theme1.xml" Id="Red874b71cf51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384d2721024b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cc7087fef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129f1333241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e399729fc44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5f1f7733c4e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09c51466948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c9f6b37c64a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c79fed6ac40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20 546 980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1 309 609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1 072 817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7 915 267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BERGFJORD FREDRIK  –  34,3 %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 –  34,3 %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FREDRIK EIDE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RUNE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Idrettsvegen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15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fredrik@elektroteam-bergen.no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976 041 267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