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34ecedf36047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5195db65c425b"/>
  </p:sldMasterIdLst>
  <p:sldIdLst>
    <p:sldId xmlns:r="http://schemas.openxmlformats.org/officeDocument/2006/relationships" id="256" r:id="R0da5864a92ad4f8e"/>
    <p:sldId xmlns:r="http://schemas.openxmlformats.org/officeDocument/2006/relationships" id="257" r:id="R1fa5153d0fea494f"/>
    <p:sldId xmlns:r="http://schemas.openxmlformats.org/officeDocument/2006/relationships" id="258" r:id="R61ca84c7eb6d4ec6"/>
    <p:sldId xmlns:r="http://schemas.openxmlformats.org/officeDocument/2006/relationships" id="259" r:id="Rdea928192be84857"/>
    <p:sldId xmlns:r="http://schemas.openxmlformats.org/officeDocument/2006/relationships" id="260" r:id="R0a7ca6aef04542a7"/>
    <p:sldId xmlns:r="http://schemas.openxmlformats.org/officeDocument/2006/relationships" id="261" r:id="R7e08da70c20547c3"/>
    <p:sldId xmlns:r="http://schemas.openxmlformats.org/officeDocument/2006/relationships" id="262" r:id="Rca558aa90ee6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5195db65c425b" /><Relationship Type="http://schemas.openxmlformats.org/officeDocument/2006/relationships/slide" Target="/ppt/slides/slide1.xml" Id="R0da5864a92ad4f8e" /><Relationship Type="http://schemas.openxmlformats.org/officeDocument/2006/relationships/slide" Target="/ppt/slides/slide2.xml" Id="R1fa5153d0fea494f" /><Relationship Type="http://schemas.openxmlformats.org/officeDocument/2006/relationships/slide" Target="/ppt/slides/slide3.xml" Id="R61ca84c7eb6d4ec6" /><Relationship Type="http://schemas.openxmlformats.org/officeDocument/2006/relationships/slide" Target="/ppt/slides/slide4.xml" Id="Rdea928192be84857" /><Relationship Type="http://schemas.openxmlformats.org/officeDocument/2006/relationships/slide" Target="/ppt/slides/slide5.xml" Id="R0a7ca6aef04542a7" /><Relationship Type="http://schemas.openxmlformats.org/officeDocument/2006/relationships/slide" Target="/ppt/slides/slide6.xml" Id="R7e08da70c20547c3" /><Relationship Type="http://schemas.openxmlformats.org/officeDocument/2006/relationships/slide" Target="/ppt/slides/slide7.xml" Id="Rca558aa90ee6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c01c3efc9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d0b824169473e" /><Relationship Type="http://schemas.openxmlformats.org/officeDocument/2006/relationships/theme" Target="/ppt/slideMasters/theme/theme1.xml" Id="R8f9eb9378f18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d0b824169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305523c1b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ce69a13f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454a9590c41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21099e82640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09a1de5d1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70c97f02a44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152a97309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ØKONOMICONSULT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2 573 279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4 603 812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BÅRDLUND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9404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www.okonomiconsult.no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ØKONOMICONSULT AS</a:t>
            </a:r>
          </a:p>
        </p:txBody>
      </p:sp>
    </p:spTree>
  </p:cSld>
  <p:clrMapOvr>
    <a:masterClrMapping xmlns:a="http://schemas.openxmlformats.org/drawingml/2006/main"/>
  </p:clrMapOvr>
</p:sld>
</file>