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c6ec3d506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d0452b5bcc4d8b"/>
  </p:sldMasterIdLst>
  <p:sldIdLst>
    <p:sldId xmlns:r="http://schemas.openxmlformats.org/officeDocument/2006/relationships" id="256" r:id="R0799ae4ff5654f1f"/>
    <p:sldId xmlns:r="http://schemas.openxmlformats.org/officeDocument/2006/relationships" id="257" r:id="R2b283ae2f7ec4119"/>
    <p:sldId xmlns:r="http://schemas.openxmlformats.org/officeDocument/2006/relationships" id="258" r:id="Rd6b554fe3ac74fae"/>
    <p:sldId xmlns:r="http://schemas.openxmlformats.org/officeDocument/2006/relationships" id="259" r:id="R14cf1d3d42f845d5"/>
    <p:sldId xmlns:r="http://schemas.openxmlformats.org/officeDocument/2006/relationships" id="260" r:id="R4cb60e9ba9cb4274"/>
    <p:sldId xmlns:r="http://schemas.openxmlformats.org/officeDocument/2006/relationships" id="261" r:id="Rabe29e47366a4c4e"/>
    <p:sldId xmlns:r="http://schemas.openxmlformats.org/officeDocument/2006/relationships" id="262" r:id="R4cd7b744d2044d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0452b5bcc4d8b" /><Relationship Type="http://schemas.openxmlformats.org/officeDocument/2006/relationships/slide" Target="/ppt/slides/slide1.xml" Id="R0799ae4ff5654f1f" /><Relationship Type="http://schemas.openxmlformats.org/officeDocument/2006/relationships/slide" Target="/ppt/slides/slide2.xml" Id="R2b283ae2f7ec4119" /><Relationship Type="http://schemas.openxmlformats.org/officeDocument/2006/relationships/slide" Target="/ppt/slides/slide3.xml" Id="Rd6b554fe3ac74fae" /><Relationship Type="http://schemas.openxmlformats.org/officeDocument/2006/relationships/slide" Target="/ppt/slides/slide4.xml" Id="R14cf1d3d42f845d5" /><Relationship Type="http://schemas.openxmlformats.org/officeDocument/2006/relationships/slide" Target="/ppt/slides/slide5.xml" Id="R4cb60e9ba9cb4274" /><Relationship Type="http://schemas.openxmlformats.org/officeDocument/2006/relationships/slide" Target="/ppt/slides/slide6.xml" Id="Rabe29e47366a4c4e" /><Relationship Type="http://schemas.openxmlformats.org/officeDocument/2006/relationships/slide" Target="/ppt/slides/slide7.xml" Id="R4cd7b744d2044d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9a4653e79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b234143b34b8a" /><Relationship Type="http://schemas.openxmlformats.org/officeDocument/2006/relationships/theme" Target="/ppt/slideMasters/theme/theme1.xml" Id="Rfa9c899e2ccc42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5b234143b34b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0321c0f2c49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10908fa4443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0bb10a1b84c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58cb2429a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27a65d8244f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879e375514f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b9048d9c343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ARKITEKTER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4 652 898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2 807 784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SKJØLSVIK JAN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Bendiksklev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07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976 019 474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