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b60c5c85f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64a3a797f4c80"/>
  </p:sldMasterIdLst>
  <p:sldIdLst>
    <p:sldId xmlns:r="http://schemas.openxmlformats.org/officeDocument/2006/relationships" id="256" r:id="R12246343e7f54529"/>
    <p:sldId xmlns:r="http://schemas.openxmlformats.org/officeDocument/2006/relationships" id="257" r:id="Rb35800bc2ed94739"/>
    <p:sldId xmlns:r="http://schemas.openxmlformats.org/officeDocument/2006/relationships" id="258" r:id="R1f428faf37284044"/>
    <p:sldId xmlns:r="http://schemas.openxmlformats.org/officeDocument/2006/relationships" id="259" r:id="Rb6907ef1002440f8"/>
    <p:sldId xmlns:r="http://schemas.openxmlformats.org/officeDocument/2006/relationships" id="260" r:id="Re98c024c35aa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64a3a797f4c80" /><Relationship Type="http://schemas.openxmlformats.org/officeDocument/2006/relationships/slide" Target="/ppt/slides/slide1.xml" Id="R12246343e7f54529" /><Relationship Type="http://schemas.openxmlformats.org/officeDocument/2006/relationships/slide" Target="/ppt/slides/slide2.xml" Id="Rb35800bc2ed94739" /><Relationship Type="http://schemas.openxmlformats.org/officeDocument/2006/relationships/slide" Target="/ppt/slides/slide3.xml" Id="R1f428faf37284044" /><Relationship Type="http://schemas.openxmlformats.org/officeDocument/2006/relationships/slide" Target="/ppt/slides/slide4.xml" Id="Rb6907ef1002440f8" /><Relationship Type="http://schemas.openxmlformats.org/officeDocument/2006/relationships/slide" Target="/ppt/slides/slide5.xml" Id="Re98c024c35aa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fb79c1319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417c90f0c430e" /><Relationship Type="http://schemas.openxmlformats.org/officeDocument/2006/relationships/theme" Target="/ppt/slideMasters/theme/theme1.xml" Id="Re8017d39c16b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417c90f0c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451cba6dc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c10a1294e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bb81f3263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d3a07fbcd4e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02294bfd4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