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839474a3df48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b9ec632c9b4015"/>
  </p:sldMasterIdLst>
  <p:sldIdLst>
    <p:sldId xmlns:r="http://schemas.openxmlformats.org/officeDocument/2006/relationships" id="256" r:id="R82f4df7fe3b24d16"/>
    <p:sldId xmlns:r="http://schemas.openxmlformats.org/officeDocument/2006/relationships" id="257" r:id="R5c7839aa0d144f8b"/>
    <p:sldId xmlns:r="http://schemas.openxmlformats.org/officeDocument/2006/relationships" id="258" r:id="Rce86004718ca49f8"/>
    <p:sldId xmlns:r="http://schemas.openxmlformats.org/officeDocument/2006/relationships" id="259" r:id="R86239590aaf643ca"/>
    <p:sldId xmlns:r="http://schemas.openxmlformats.org/officeDocument/2006/relationships" id="260" r:id="Rf2f84c98f28141a6"/>
    <p:sldId xmlns:r="http://schemas.openxmlformats.org/officeDocument/2006/relationships" id="261" r:id="R444335b3b2654f2f"/>
    <p:sldId xmlns:r="http://schemas.openxmlformats.org/officeDocument/2006/relationships" id="262" r:id="R0aa649c8a69a44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b9ec632c9b4015" /><Relationship Type="http://schemas.openxmlformats.org/officeDocument/2006/relationships/slide" Target="/ppt/slides/slide1.xml" Id="R82f4df7fe3b24d16" /><Relationship Type="http://schemas.openxmlformats.org/officeDocument/2006/relationships/slide" Target="/ppt/slides/slide2.xml" Id="R5c7839aa0d144f8b" /><Relationship Type="http://schemas.openxmlformats.org/officeDocument/2006/relationships/slide" Target="/ppt/slides/slide3.xml" Id="Rce86004718ca49f8" /><Relationship Type="http://schemas.openxmlformats.org/officeDocument/2006/relationships/slide" Target="/ppt/slides/slide4.xml" Id="R86239590aaf643ca" /><Relationship Type="http://schemas.openxmlformats.org/officeDocument/2006/relationships/slide" Target="/ppt/slides/slide5.xml" Id="Rf2f84c98f28141a6" /><Relationship Type="http://schemas.openxmlformats.org/officeDocument/2006/relationships/slide" Target="/ppt/slides/slide6.xml" Id="R444335b3b2654f2f" /><Relationship Type="http://schemas.openxmlformats.org/officeDocument/2006/relationships/slide" Target="/ppt/slides/slide7.xml" Id="R0aa649c8a69a44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b75ef895446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9c284b1ac4f3d" /><Relationship Type="http://schemas.openxmlformats.org/officeDocument/2006/relationships/theme" Target="/ppt/slideMasters/theme/theme1.xml" Id="R05be1153511b43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a9c284b1ac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5aa6a616e46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23693817949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8f2bf34e440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259ba52354c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62b80a3b248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e46418d5043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c09257b3246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BYGG-KONSULT BALLANGEN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BYGG-KONSULT BALLANGEN AS ble etablert [år] og holder til i Ballangen.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12 417 894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292 083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1 186 925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2 830 235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BALLANGEN UTVIKLING AS  –  34,9 %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WIND SNOW &amp; BUILDING TECHNOLOGY AS  –  34,9 %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BOREALIS EIENDOM AS  –  11,6 %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STAVENES JON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OLAUSSEN STEN-OVE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SKOGVOLL TORGEIR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Bjørkåsveien 18C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8540 Ballangen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92 74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976 008 960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