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9e4c5d95fe40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d3af399b4b4a91"/>
  </p:sldMasterIdLst>
  <p:sldIdLst>
    <p:sldId xmlns:r="http://schemas.openxmlformats.org/officeDocument/2006/relationships" id="256" r:id="R56963cb5af7541e7"/>
    <p:sldId xmlns:r="http://schemas.openxmlformats.org/officeDocument/2006/relationships" id="257" r:id="R46ea7cd72fcb4ff1"/>
    <p:sldId xmlns:r="http://schemas.openxmlformats.org/officeDocument/2006/relationships" id="258" r:id="R23c6a021990142dd"/>
    <p:sldId xmlns:r="http://schemas.openxmlformats.org/officeDocument/2006/relationships" id="259" r:id="R346053a271474892"/>
    <p:sldId xmlns:r="http://schemas.openxmlformats.org/officeDocument/2006/relationships" id="260" r:id="Re69eee1b24904660"/>
    <p:sldId xmlns:r="http://schemas.openxmlformats.org/officeDocument/2006/relationships" id="261" r:id="Rf2c99579c2c34d76"/>
    <p:sldId xmlns:r="http://schemas.openxmlformats.org/officeDocument/2006/relationships" id="262" r:id="R92f139c8f6484c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3af399b4b4a91" /><Relationship Type="http://schemas.openxmlformats.org/officeDocument/2006/relationships/slide" Target="/ppt/slides/slide1.xml" Id="R56963cb5af7541e7" /><Relationship Type="http://schemas.openxmlformats.org/officeDocument/2006/relationships/slide" Target="/ppt/slides/slide2.xml" Id="R46ea7cd72fcb4ff1" /><Relationship Type="http://schemas.openxmlformats.org/officeDocument/2006/relationships/slide" Target="/ppt/slides/slide3.xml" Id="R23c6a021990142dd" /><Relationship Type="http://schemas.openxmlformats.org/officeDocument/2006/relationships/slide" Target="/ppt/slides/slide4.xml" Id="R346053a271474892" /><Relationship Type="http://schemas.openxmlformats.org/officeDocument/2006/relationships/slide" Target="/ppt/slides/slide5.xml" Id="Re69eee1b24904660" /><Relationship Type="http://schemas.openxmlformats.org/officeDocument/2006/relationships/slide" Target="/ppt/slides/slide6.xml" Id="Rf2c99579c2c34d76" /><Relationship Type="http://schemas.openxmlformats.org/officeDocument/2006/relationships/slide" Target="/ppt/slides/slide7.xml" Id="R92f139c8f6484c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855574fb043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d5a1aaf584ded" /><Relationship Type="http://schemas.openxmlformats.org/officeDocument/2006/relationships/theme" Target="/ppt/slideMasters/theme/theme1.xml" Id="Rf1a5b3177e054e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3d5a1aaf584d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572468df14b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3461b4cb248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49c82982447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e5305f8ca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a00f145774b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e7c5d590e4b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80a746d3a44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GRÅBREK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GRÅBREK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537 809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2 157 911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BJERVE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