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8977c389c0740f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ffc92404d7b4e18"/>
  </p:sldMasterIdLst>
  <p:sldIdLst>
    <p:sldId xmlns:r="http://schemas.openxmlformats.org/officeDocument/2006/relationships" id="256" r:id="Raddb38945b744247"/>
    <p:sldId xmlns:r="http://schemas.openxmlformats.org/officeDocument/2006/relationships" id="257" r:id="Rdbbc730942204d58"/>
    <p:sldId xmlns:r="http://schemas.openxmlformats.org/officeDocument/2006/relationships" id="258" r:id="Ra62a932876574504"/>
    <p:sldId xmlns:r="http://schemas.openxmlformats.org/officeDocument/2006/relationships" id="259" r:id="Rd4592f1d8f10437e"/>
    <p:sldId xmlns:r="http://schemas.openxmlformats.org/officeDocument/2006/relationships" id="260" r:id="Rdcdc05bffab246a6"/>
    <p:sldId xmlns:r="http://schemas.openxmlformats.org/officeDocument/2006/relationships" id="261" r:id="Racf6ec31fccc4fc0"/>
    <p:sldId xmlns:r="http://schemas.openxmlformats.org/officeDocument/2006/relationships" id="262" r:id="Rbcd5dff13791474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ffc92404d7b4e18" /><Relationship Type="http://schemas.openxmlformats.org/officeDocument/2006/relationships/slide" Target="/ppt/slides/slide1.xml" Id="Raddb38945b744247" /><Relationship Type="http://schemas.openxmlformats.org/officeDocument/2006/relationships/slide" Target="/ppt/slides/slide2.xml" Id="Rdbbc730942204d58" /><Relationship Type="http://schemas.openxmlformats.org/officeDocument/2006/relationships/slide" Target="/ppt/slides/slide3.xml" Id="Ra62a932876574504" /><Relationship Type="http://schemas.openxmlformats.org/officeDocument/2006/relationships/slide" Target="/ppt/slides/slide4.xml" Id="Rd4592f1d8f10437e" /><Relationship Type="http://schemas.openxmlformats.org/officeDocument/2006/relationships/slide" Target="/ppt/slides/slide5.xml" Id="Rdcdc05bffab246a6" /><Relationship Type="http://schemas.openxmlformats.org/officeDocument/2006/relationships/slide" Target="/ppt/slides/slide6.xml" Id="Racf6ec31fccc4fc0" /><Relationship Type="http://schemas.openxmlformats.org/officeDocument/2006/relationships/slide" Target="/ppt/slides/slide7.xml" Id="Rbcd5dff13791474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ad456277c2b482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4cab49b54c40fb" /><Relationship Type="http://schemas.openxmlformats.org/officeDocument/2006/relationships/theme" Target="/ppt/slideMasters/theme/theme1.xml" Id="R343d176081ac4be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34cab49b54c40f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20fd133d7c49a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ba5b7c8a964db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58371ca56b453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8970e380484c1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475ecda018454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c38ce163e640c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e90eaa7e6b45b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BRA-BO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BRA-BO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BRA-BO AS ble etablert [år] og holder til i Halden.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BRA-BO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BRA-BO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BRA-BO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102 589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−535 966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−416 344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1 154 025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2 121 432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BRA-BO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ZEBRA INVEST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BRA-BO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Isebakkeveien 165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1788 Halden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69 19 22 75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975 984 079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BRA-BO AS</a:t>
            </a:r>
          </a:p>
        </p:txBody>
      </p:sp>
    </p:spTree>
  </p:cSld>
  <p:clrMapOvr>
    <a:masterClrMapping xmlns:a="http://schemas.openxmlformats.org/drawingml/2006/main"/>
  </p:clrMapOvr>
</p:sld>
</file>