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6dc57c09c3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7e31cee4b04627"/>
  </p:sldMasterIdLst>
  <p:sldIdLst>
    <p:sldId xmlns:r="http://schemas.openxmlformats.org/officeDocument/2006/relationships" id="256" r:id="R0c31a4f1f1e34135"/>
    <p:sldId xmlns:r="http://schemas.openxmlformats.org/officeDocument/2006/relationships" id="257" r:id="Rb27d9db629c24172"/>
    <p:sldId xmlns:r="http://schemas.openxmlformats.org/officeDocument/2006/relationships" id="258" r:id="R105cb8b625144b34"/>
    <p:sldId xmlns:r="http://schemas.openxmlformats.org/officeDocument/2006/relationships" id="259" r:id="R4e251c60b4ad49d7"/>
    <p:sldId xmlns:r="http://schemas.openxmlformats.org/officeDocument/2006/relationships" id="260" r:id="R90a7b77a17924d50"/>
    <p:sldId xmlns:r="http://schemas.openxmlformats.org/officeDocument/2006/relationships" id="261" r:id="Rf9465068fed84bcb"/>
    <p:sldId xmlns:r="http://schemas.openxmlformats.org/officeDocument/2006/relationships" id="262" r:id="R77e99934672b45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e31cee4b04627" /><Relationship Type="http://schemas.openxmlformats.org/officeDocument/2006/relationships/slide" Target="/ppt/slides/slide1.xml" Id="R0c31a4f1f1e34135" /><Relationship Type="http://schemas.openxmlformats.org/officeDocument/2006/relationships/slide" Target="/ppt/slides/slide2.xml" Id="Rb27d9db629c24172" /><Relationship Type="http://schemas.openxmlformats.org/officeDocument/2006/relationships/slide" Target="/ppt/slides/slide3.xml" Id="R105cb8b625144b34" /><Relationship Type="http://schemas.openxmlformats.org/officeDocument/2006/relationships/slide" Target="/ppt/slides/slide4.xml" Id="R4e251c60b4ad49d7" /><Relationship Type="http://schemas.openxmlformats.org/officeDocument/2006/relationships/slide" Target="/ppt/slides/slide5.xml" Id="R90a7b77a17924d50" /><Relationship Type="http://schemas.openxmlformats.org/officeDocument/2006/relationships/slide" Target="/ppt/slides/slide6.xml" Id="Rf9465068fed84bcb" /><Relationship Type="http://schemas.openxmlformats.org/officeDocument/2006/relationships/slide" Target="/ppt/slides/slide7.xml" Id="R77e99934672b45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a3b0620b4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6e8ea694e497e" /><Relationship Type="http://schemas.openxmlformats.org/officeDocument/2006/relationships/theme" Target="/ppt/slideMasters/theme/theme1.xml" Id="R9c13e9ff017a47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6e8ea694e49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6e0ea90ba4e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2ab7e185443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4a0b7f1784e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6c43d44b5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67b4df5b8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0342088054a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1e3a97b32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