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723324956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6922823d8407b"/>
  </p:sldMasterIdLst>
  <p:sldIdLst>
    <p:sldId xmlns:r="http://schemas.openxmlformats.org/officeDocument/2006/relationships" id="256" r:id="Rde16e066971e4e60"/>
    <p:sldId xmlns:r="http://schemas.openxmlformats.org/officeDocument/2006/relationships" id="257" r:id="R13602069775f4e7b"/>
    <p:sldId xmlns:r="http://schemas.openxmlformats.org/officeDocument/2006/relationships" id="258" r:id="Rdbe0fde6d1e34ba2"/>
    <p:sldId xmlns:r="http://schemas.openxmlformats.org/officeDocument/2006/relationships" id="259" r:id="Rdc7cdbe649d44aab"/>
    <p:sldId xmlns:r="http://schemas.openxmlformats.org/officeDocument/2006/relationships" id="260" r:id="R0496588780654fb8"/>
    <p:sldId xmlns:r="http://schemas.openxmlformats.org/officeDocument/2006/relationships" id="261" r:id="R3bc785e5ad804bbe"/>
    <p:sldId xmlns:r="http://schemas.openxmlformats.org/officeDocument/2006/relationships" id="262" r:id="R67684b784ac5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6922823d8407b" /><Relationship Type="http://schemas.openxmlformats.org/officeDocument/2006/relationships/slide" Target="/ppt/slides/slide1.xml" Id="Rde16e066971e4e60" /><Relationship Type="http://schemas.openxmlformats.org/officeDocument/2006/relationships/slide" Target="/ppt/slides/slide2.xml" Id="R13602069775f4e7b" /><Relationship Type="http://schemas.openxmlformats.org/officeDocument/2006/relationships/slide" Target="/ppt/slides/slide3.xml" Id="Rdbe0fde6d1e34ba2" /><Relationship Type="http://schemas.openxmlformats.org/officeDocument/2006/relationships/slide" Target="/ppt/slides/slide4.xml" Id="Rdc7cdbe649d44aab" /><Relationship Type="http://schemas.openxmlformats.org/officeDocument/2006/relationships/slide" Target="/ppt/slides/slide5.xml" Id="R0496588780654fb8" /><Relationship Type="http://schemas.openxmlformats.org/officeDocument/2006/relationships/slide" Target="/ppt/slides/slide6.xml" Id="R3bc785e5ad804bbe" /><Relationship Type="http://schemas.openxmlformats.org/officeDocument/2006/relationships/slide" Target="/ppt/slides/slide7.xml" Id="R67684b784ac5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37c122d98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0b1de06184493" /><Relationship Type="http://schemas.openxmlformats.org/officeDocument/2006/relationships/theme" Target="/ppt/slideMasters/theme/theme1.xml" Id="Rb6a40355497f45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30b1de0618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ca9982387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9da3d524a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7bdf7f657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24aaf265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e47e3518345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d87c83154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7670d9118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115 212 209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