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b2f3b967745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242eca96243cc"/>
  </p:sldMasterIdLst>
  <p:sldIdLst>
    <p:sldId xmlns:r="http://schemas.openxmlformats.org/officeDocument/2006/relationships" id="256" r:id="Rcae003478d4e48b9"/>
    <p:sldId xmlns:r="http://schemas.openxmlformats.org/officeDocument/2006/relationships" id="257" r:id="R08fac9a3e7a04082"/>
    <p:sldId xmlns:r="http://schemas.openxmlformats.org/officeDocument/2006/relationships" id="258" r:id="R3bac45e59e8042dc"/>
    <p:sldId xmlns:r="http://schemas.openxmlformats.org/officeDocument/2006/relationships" id="259" r:id="R8c198227bfb44399"/>
    <p:sldId xmlns:r="http://schemas.openxmlformats.org/officeDocument/2006/relationships" id="260" r:id="Rbadb6e7331bc4943"/>
    <p:sldId xmlns:r="http://schemas.openxmlformats.org/officeDocument/2006/relationships" id="261" r:id="R483908283ede47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242eca96243cc" /><Relationship Type="http://schemas.openxmlformats.org/officeDocument/2006/relationships/slide" Target="/ppt/slides/slide1.xml" Id="Rcae003478d4e48b9" /><Relationship Type="http://schemas.openxmlformats.org/officeDocument/2006/relationships/slide" Target="/ppt/slides/slide2.xml" Id="R08fac9a3e7a04082" /><Relationship Type="http://schemas.openxmlformats.org/officeDocument/2006/relationships/slide" Target="/ppt/slides/slide3.xml" Id="R3bac45e59e8042dc" /><Relationship Type="http://schemas.openxmlformats.org/officeDocument/2006/relationships/slide" Target="/ppt/slides/slide4.xml" Id="R8c198227bfb44399" /><Relationship Type="http://schemas.openxmlformats.org/officeDocument/2006/relationships/slide" Target="/ppt/slides/slide5.xml" Id="Rbadb6e7331bc4943" /><Relationship Type="http://schemas.openxmlformats.org/officeDocument/2006/relationships/slide" Target="/ppt/slides/slide6.xml" Id="R483908283ede47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273aebe74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056c15f1c459e" /><Relationship Type="http://schemas.openxmlformats.org/officeDocument/2006/relationships/theme" Target="/ppt/slideMasters/theme/theme1.xml" Id="R63347942ee71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056c15f1c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2dba1e314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b90ee8fbd4e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c3898ae7c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89f570ce0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a681ebb6e4a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146ea37a140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