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8b4216e6124b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2efba447ec4644"/>
  </p:sldMasterIdLst>
  <p:sldIdLst>
    <p:sldId xmlns:r="http://schemas.openxmlformats.org/officeDocument/2006/relationships" id="256" r:id="R9f818fd06bd141f7"/>
    <p:sldId xmlns:r="http://schemas.openxmlformats.org/officeDocument/2006/relationships" id="257" r:id="Rc42852acc2c84b6d"/>
    <p:sldId xmlns:r="http://schemas.openxmlformats.org/officeDocument/2006/relationships" id="258" r:id="R413621c4ecca4419"/>
    <p:sldId xmlns:r="http://schemas.openxmlformats.org/officeDocument/2006/relationships" id="259" r:id="R350f4f7bde6b4517"/>
    <p:sldId xmlns:r="http://schemas.openxmlformats.org/officeDocument/2006/relationships" id="260" r:id="R48ca9b1c22a84762"/>
    <p:sldId xmlns:r="http://schemas.openxmlformats.org/officeDocument/2006/relationships" id="261" r:id="R6f578687ebc84773"/>
    <p:sldId xmlns:r="http://schemas.openxmlformats.org/officeDocument/2006/relationships" id="262" r:id="R8ba46c1ca0094a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efba447ec4644" /><Relationship Type="http://schemas.openxmlformats.org/officeDocument/2006/relationships/slide" Target="/ppt/slides/slide1.xml" Id="R9f818fd06bd141f7" /><Relationship Type="http://schemas.openxmlformats.org/officeDocument/2006/relationships/slide" Target="/ppt/slides/slide2.xml" Id="Rc42852acc2c84b6d" /><Relationship Type="http://schemas.openxmlformats.org/officeDocument/2006/relationships/slide" Target="/ppt/slides/slide3.xml" Id="R413621c4ecca4419" /><Relationship Type="http://schemas.openxmlformats.org/officeDocument/2006/relationships/slide" Target="/ppt/slides/slide4.xml" Id="R350f4f7bde6b4517" /><Relationship Type="http://schemas.openxmlformats.org/officeDocument/2006/relationships/slide" Target="/ppt/slides/slide5.xml" Id="R48ca9b1c22a84762" /><Relationship Type="http://schemas.openxmlformats.org/officeDocument/2006/relationships/slide" Target="/ppt/slides/slide6.xml" Id="R6f578687ebc84773" /><Relationship Type="http://schemas.openxmlformats.org/officeDocument/2006/relationships/slide" Target="/ppt/slides/slide7.xml" Id="R8ba46c1ca0094a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de4a2e30be45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eff97f3134014" /><Relationship Type="http://schemas.openxmlformats.org/officeDocument/2006/relationships/theme" Target="/ppt/slideMasters/theme/theme1.xml" Id="R692f4d02a0f843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beff97f31340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370c5150342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ee1170f9a42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973be43184e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d740dea954b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979b474454e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daa195d4c43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b5ade95a442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TOGIN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TOGIN AS ble etablert [år] og holder til i Buvika.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16 179 333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1 930 508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3 251 719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9 092 459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OIP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7350 Buvika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83 53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975 942 007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