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3260b998f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272ebaed64d5a"/>
  </p:sldMasterIdLst>
  <p:sldIdLst>
    <p:sldId xmlns:r="http://schemas.openxmlformats.org/officeDocument/2006/relationships" id="256" r:id="R2215214b0737494c"/>
    <p:sldId xmlns:r="http://schemas.openxmlformats.org/officeDocument/2006/relationships" id="257" r:id="Rac91cb87bf874365"/>
    <p:sldId xmlns:r="http://schemas.openxmlformats.org/officeDocument/2006/relationships" id="258" r:id="Rb28ca73b41d5451b"/>
    <p:sldId xmlns:r="http://schemas.openxmlformats.org/officeDocument/2006/relationships" id="259" r:id="R4d235ff706cc48cf"/>
    <p:sldId xmlns:r="http://schemas.openxmlformats.org/officeDocument/2006/relationships" id="260" r:id="Ra0241683b5814a85"/>
    <p:sldId xmlns:r="http://schemas.openxmlformats.org/officeDocument/2006/relationships" id="261" r:id="R1c2fbd10aef24f16"/>
    <p:sldId xmlns:r="http://schemas.openxmlformats.org/officeDocument/2006/relationships" id="262" r:id="R8c72204988ab43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272ebaed64d5a" /><Relationship Type="http://schemas.openxmlformats.org/officeDocument/2006/relationships/slide" Target="/ppt/slides/slide1.xml" Id="R2215214b0737494c" /><Relationship Type="http://schemas.openxmlformats.org/officeDocument/2006/relationships/slide" Target="/ppt/slides/slide2.xml" Id="Rac91cb87bf874365" /><Relationship Type="http://schemas.openxmlformats.org/officeDocument/2006/relationships/slide" Target="/ppt/slides/slide3.xml" Id="Rb28ca73b41d5451b" /><Relationship Type="http://schemas.openxmlformats.org/officeDocument/2006/relationships/slide" Target="/ppt/slides/slide4.xml" Id="R4d235ff706cc48cf" /><Relationship Type="http://schemas.openxmlformats.org/officeDocument/2006/relationships/slide" Target="/ppt/slides/slide5.xml" Id="Ra0241683b5814a85" /><Relationship Type="http://schemas.openxmlformats.org/officeDocument/2006/relationships/slide" Target="/ppt/slides/slide6.xml" Id="R1c2fbd10aef24f16" /><Relationship Type="http://schemas.openxmlformats.org/officeDocument/2006/relationships/slide" Target="/ppt/slides/slide7.xml" Id="R8c72204988ab43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1e373a7a6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5d8455354f2f" /><Relationship Type="http://schemas.openxmlformats.org/officeDocument/2006/relationships/theme" Target="/ppt/slideMasters/theme/theme1.xml" Id="Rfcc1122d939a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e5d845535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716e02a2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fe202b9ec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08d701fee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21083e86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d4a8a2c624f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355e6b575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6ba28c26b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