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aacc3715514b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9921b9b07b4530"/>
  </p:sldMasterIdLst>
  <p:sldIdLst>
    <p:sldId xmlns:r="http://schemas.openxmlformats.org/officeDocument/2006/relationships" id="256" r:id="Rb93af397027844d7"/>
    <p:sldId xmlns:r="http://schemas.openxmlformats.org/officeDocument/2006/relationships" id="257" r:id="R450f6c0038a14df5"/>
    <p:sldId xmlns:r="http://schemas.openxmlformats.org/officeDocument/2006/relationships" id="258" r:id="Rbe81a8f4797e4732"/>
    <p:sldId xmlns:r="http://schemas.openxmlformats.org/officeDocument/2006/relationships" id="259" r:id="R8fc59663b4cf441a"/>
    <p:sldId xmlns:r="http://schemas.openxmlformats.org/officeDocument/2006/relationships" id="260" r:id="Re32a3f5d0ce944c8"/>
    <p:sldId xmlns:r="http://schemas.openxmlformats.org/officeDocument/2006/relationships" id="261" r:id="Re97816187da641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9921b9b07b4530" /><Relationship Type="http://schemas.openxmlformats.org/officeDocument/2006/relationships/slide" Target="/ppt/slides/slide1.xml" Id="Rb93af397027844d7" /><Relationship Type="http://schemas.openxmlformats.org/officeDocument/2006/relationships/slide" Target="/ppt/slides/slide2.xml" Id="R450f6c0038a14df5" /><Relationship Type="http://schemas.openxmlformats.org/officeDocument/2006/relationships/slide" Target="/ppt/slides/slide3.xml" Id="Rbe81a8f4797e4732" /><Relationship Type="http://schemas.openxmlformats.org/officeDocument/2006/relationships/slide" Target="/ppt/slides/slide4.xml" Id="R8fc59663b4cf441a" /><Relationship Type="http://schemas.openxmlformats.org/officeDocument/2006/relationships/slide" Target="/ppt/slides/slide5.xml" Id="Re32a3f5d0ce944c8" /><Relationship Type="http://schemas.openxmlformats.org/officeDocument/2006/relationships/slide" Target="/ppt/slides/slide6.xml" Id="Re97816187da641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cc5c79a86148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aee2fa7dd34693" /><Relationship Type="http://schemas.openxmlformats.org/officeDocument/2006/relationships/theme" Target="/ppt/slideMasters/theme/theme1.xml" Id="Rc6980d7527e9471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aee2fa7dd346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be444bcadd4d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ed861f2b1943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3b6799328342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27b9ad25a447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ba33838ce947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e547d8ad1b47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NORWEGIAN SERVICE TEAM INDUSTRIES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Bøvågen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4262 Avaldsnes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70 02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975 907 708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