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f9e2abde2841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77a1d9481c415f"/>
  </p:sldMasterIdLst>
  <p:sldIdLst>
    <p:sldId xmlns:r="http://schemas.openxmlformats.org/officeDocument/2006/relationships" id="256" r:id="Rf497cab38b6a4872"/>
    <p:sldId xmlns:r="http://schemas.openxmlformats.org/officeDocument/2006/relationships" id="257" r:id="R880f5fccbdb042b6"/>
    <p:sldId xmlns:r="http://schemas.openxmlformats.org/officeDocument/2006/relationships" id="258" r:id="R0294b6354ee44cdf"/>
    <p:sldId xmlns:r="http://schemas.openxmlformats.org/officeDocument/2006/relationships" id="259" r:id="R56ee8218be144bb1"/>
    <p:sldId xmlns:r="http://schemas.openxmlformats.org/officeDocument/2006/relationships" id="260" r:id="R0154b87174854767"/>
    <p:sldId xmlns:r="http://schemas.openxmlformats.org/officeDocument/2006/relationships" id="261" r:id="Rd488dc9f1daa43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77a1d9481c415f" /><Relationship Type="http://schemas.openxmlformats.org/officeDocument/2006/relationships/slide" Target="/ppt/slides/slide1.xml" Id="Rf497cab38b6a4872" /><Relationship Type="http://schemas.openxmlformats.org/officeDocument/2006/relationships/slide" Target="/ppt/slides/slide2.xml" Id="R880f5fccbdb042b6" /><Relationship Type="http://schemas.openxmlformats.org/officeDocument/2006/relationships/slide" Target="/ppt/slides/slide3.xml" Id="R0294b6354ee44cdf" /><Relationship Type="http://schemas.openxmlformats.org/officeDocument/2006/relationships/slide" Target="/ppt/slides/slide4.xml" Id="R56ee8218be144bb1" /><Relationship Type="http://schemas.openxmlformats.org/officeDocument/2006/relationships/slide" Target="/ppt/slides/slide5.xml" Id="R0154b87174854767" /><Relationship Type="http://schemas.openxmlformats.org/officeDocument/2006/relationships/slide" Target="/ppt/slides/slide6.xml" Id="Rd488dc9f1daa43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8519d1420647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efc34042e04ea0" /><Relationship Type="http://schemas.openxmlformats.org/officeDocument/2006/relationships/theme" Target="/ppt/slideMasters/theme/theme1.xml" Id="R3dc054cbfeb149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efc34042e04e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41b9d283ab4e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3cb45fe91748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25c461a05146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cdab1d536e4b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842eec3a1943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cbcddefc6c48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SKIPSREDER TOM WILHELMSENS STIFTELSE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SKIPSREDER TOM WILHELMSENS STIFTELSE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SKIPSREDER TOM WILHELMSENS STIFTELSE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SKIPSREDER TOM WILHELMSENS STIFTELSE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SKIPSREDER TOM WILHELMSENS STIFTELSE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SKIPSREDER TOM WILHELMSENS STIFTELSE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87 591 409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23 519 231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25 861 257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228 415 134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316 176 934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SKIPSREDER TOM WILHELMSENS STIFTELSE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Strandveien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58 40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wwh.osl.twfoundation@wilhelmsen.com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975 893 243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SKIPSREDER TOM WILHELMSENS STIFTELSE</a:t>
            </a:r>
          </a:p>
        </p:txBody>
      </p:sp>
    </p:spTree>
  </p:cSld>
  <p:clrMapOvr>
    <a:masterClrMapping xmlns:a="http://schemas.openxmlformats.org/drawingml/2006/main"/>
  </p:clrMapOvr>
</p:sld>
</file>