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6b206a79084f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df28ab3fb4880"/>
  </p:sldMasterIdLst>
  <p:sldIdLst>
    <p:sldId xmlns:r="http://schemas.openxmlformats.org/officeDocument/2006/relationships" id="256" r:id="Rd3baf7a9d3f14b72"/>
    <p:sldId xmlns:r="http://schemas.openxmlformats.org/officeDocument/2006/relationships" id="257" r:id="Re5dd0405c3b64188"/>
    <p:sldId xmlns:r="http://schemas.openxmlformats.org/officeDocument/2006/relationships" id="258" r:id="R10087f7790734012"/>
    <p:sldId xmlns:r="http://schemas.openxmlformats.org/officeDocument/2006/relationships" id="259" r:id="R46dcf2d3d4d647b7"/>
    <p:sldId xmlns:r="http://schemas.openxmlformats.org/officeDocument/2006/relationships" id="260" r:id="R7094592ff278417e"/>
    <p:sldId xmlns:r="http://schemas.openxmlformats.org/officeDocument/2006/relationships" id="261" r:id="Reb3936e9bf5c438b"/>
    <p:sldId xmlns:r="http://schemas.openxmlformats.org/officeDocument/2006/relationships" id="262" r:id="Rad1dfe971d854f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df28ab3fb4880" /><Relationship Type="http://schemas.openxmlformats.org/officeDocument/2006/relationships/slide" Target="/ppt/slides/slide1.xml" Id="Rd3baf7a9d3f14b72" /><Relationship Type="http://schemas.openxmlformats.org/officeDocument/2006/relationships/slide" Target="/ppt/slides/slide2.xml" Id="Re5dd0405c3b64188" /><Relationship Type="http://schemas.openxmlformats.org/officeDocument/2006/relationships/slide" Target="/ppt/slides/slide3.xml" Id="R10087f7790734012" /><Relationship Type="http://schemas.openxmlformats.org/officeDocument/2006/relationships/slide" Target="/ppt/slides/slide4.xml" Id="R46dcf2d3d4d647b7" /><Relationship Type="http://schemas.openxmlformats.org/officeDocument/2006/relationships/slide" Target="/ppt/slides/slide5.xml" Id="R7094592ff278417e" /><Relationship Type="http://schemas.openxmlformats.org/officeDocument/2006/relationships/slide" Target="/ppt/slides/slide6.xml" Id="Reb3936e9bf5c438b" /><Relationship Type="http://schemas.openxmlformats.org/officeDocument/2006/relationships/slide" Target="/ppt/slides/slide7.xml" Id="Rad1dfe971d854f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d3a08310a48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576e7be314e81" /><Relationship Type="http://schemas.openxmlformats.org/officeDocument/2006/relationships/theme" Target="/ppt/slideMasters/theme/theme1.xml" Id="R5044b0d2b5ed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576e7be31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288bc1d35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a2d003a71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73ccee901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99a9769df49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e0559128d46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3af119df04f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8dee92895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RØBECH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RØBECH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2 861 011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RØBECH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LIAM HUSEBY RØBECH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 HUSEBY RØBECH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Fjellhamarveien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90 39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RØBECH INVEST AS</a:t>
            </a:r>
          </a:p>
        </p:txBody>
      </p:sp>
    </p:spTree>
  </p:cSld>
  <p:clrMapOvr>
    <a:masterClrMapping xmlns:a="http://schemas.openxmlformats.org/drawingml/2006/main"/>
  </p:clrMapOvr>
</p:sld>
</file>