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1416f6fbb44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bf53c4d7284a81"/>
  </p:sldMasterIdLst>
  <p:sldIdLst>
    <p:sldId xmlns:r="http://schemas.openxmlformats.org/officeDocument/2006/relationships" id="256" r:id="R7678006c2bdc42b1"/>
    <p:sldId xmlns:r="http://schemas.openxmlformats.org/officeDocument/2006/relationships" id="257" r:id="R5f040e2c51d6488e"/>
    <p:sldId xmlns:r="http://schemas.openxmlformats.org/officeDocument/2006/relationships" id="258" r:id="R0db54512b9474040"/>
    <p:sldId xmlns:r="http://schemas.openxmlformats.org/officeDocument/2006/relationships" id="259" r:id="Rb232046e64124aa9"/>
    <p:sldId xmlns:r="http://schemas.openxmlformats.org/officeDocument/2006/relationships" id="260" r:id="R5ecd75dd5b8c41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f53c4d7284a81" /><Relationship Type="http://schemas.openxmlformats.org/officeDocument/2006/relationships/slide" Target="/ppt/slides/slide1.xml" Id="R7678006c2bdc42b1" /><Relationship Type="http://schemas.openxmlformats.org/officeDocument/2006/relationships/slide" Target="/ppt/slides/slide2.xml" Id="R5f040e2c51d6488e" /><Relationship Type="http://schemas.openxmlformats.org/officeDocument/2006/relationships/slide" Target="/ppt/slides/slide3.xml" Id="R0db54512b9474040" /><Relationship Type="http://schemas.openxmlformats.org/officeDocument/2006/relationships/slide" Target="/ppt/slides/slide4.xml" Id="Rb232046e64124aa9" /><Relationship Type="http://schemas.openxmlformats.org/officeDocument/2006/relationships/slide" Target="/ppt/slides/slide5.xml" Id="R5ecd75dd5b8c41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900fe136d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fa6cd6d084491" /><Relationship Type="http://schemas.openxmlformats.org/officeDocument/2006/relationships/theme" Target="/ppt/slideMasters/theme/theme1.xml" Id="R638a473bc7214a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9fa6cd6d0844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931bf7364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06191b10143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7f80f04904a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c19c2428b41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a89cac7a249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975 729 192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