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33d625162b249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5f81962b0e04abc"/>
  </p:sldMasterIdLst>
  <p:sldIdLst>
    <p:sldId xmlns:r="http://schemas.openxmlformats.org/officeDocument/2006/relationships" id="256" r:id="Ra86de7a06f4d4c7c"/>
    <p:sldId xmlns:r="http://schemas.openxmlformats.org/officeDocument/2006/relationships" id="257" r:id="R180858d99ab54efd"/>
    <p:sldId xmlns:r="http://schemas.openxmlformats.org/officeDocument/2006/relationships" id="258" r:id="Ra6b0c057c122438d"/>
    <p:sldId xmlns:r="http://schemas.openxmlformats.org/officeDocument/2006/relationships" id="259" r:id="R4073e658a4eb4c21"/>
    <p:sldId xmlns:r="http://schemas.openxmlformats.org/officeDocument/2006/relationships" id="260" r:id="R7146523ddfcd44c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5f81962b0e04abc" /><Relationship Type="http://schemas.openxmlformats.org/officeDocument/2006/relationships/slide" Target="/ppt/slides/slide1.xml" Id="Ra86de7a06f4d4c7c" /><Relationship Type="http://schemas.openxmlformats.org/officeDocument/2006/relationships/slide" Target="/ppt/slides/slide2.xml" Id="R180858d99ab54efd" /><Relationship Type="http://schemas.openxmlformats.org/officeDocument/2006/relationships/slide" Target="/ppt/slides/slide3.xml" Id="Ra6b0c057c122438d" /><Relationship Type="http://schemas.openxmlformats.org/officeDocument/2006/relationships/slide" Target="/ppt/slides/slide4.xml" Id="R4073e658a4eb4c21" /><Relationship Type="http://schemas.openxmlformats.org/officeDocument/2006/relationships/slide" Target="/ppt/slides/slide5.xml" Id="R7146523ddfcd44c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ad83a41b0843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101144b1514a9a" /><Relationship Type="http://schemas.openxmlformats.org/officeDocument/2006/relationships/theme" Target="/ppt/slideMasters/theme/theme1.xml" Id="R6a69f027bdc54e4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f101144b1514a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670b40447e443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dcd4b31ab948a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bf60ebe464f6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fdcfe1c1bb42e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e2679ac9a9448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STATSBANENES VERKSTEDARBERFORENING AVD 13 AV NJF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STATSBANENES VERKSTEDARBERFORENING AVD 13 AV NJF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Eilert Smiths vei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0975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njf-grorud@mantena.org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verkstedarbeideren.no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975 601 021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STATSBANENES VERKSTEDARBERFORENING AVD 13 AV NJF</a:t>
            </a:r>
          </a:p>
        </p:txBody>
      </p:sp>
    </p:spTree>
  </p:cSld>
  <p:clrMapOvr>
    <a:masterClrMapping xmlns:a="http://schemas.openxmlformats.org/drawingml/2006/main"/>
  </p:clrMapOvr>
</p:sld>
</file>