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fb1a27f09d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821c30be040f6"/>
  </p:sldMasterIdLst>
  <p:sldIdLst>
    <p:sldId xmlns:r="http://schemas.openxmlformats.org/officeDocument/2006/relationships" id="256" r:id="R026c3346ba7b46cf"/>
    <p:sldId xmlns:r="http://schemas.openxmlformats.org/officeDocument/2006/relationships" id="257" r:id="R5ffb10d983ac45da"/>
    <p:sldId xmlns:r="http://schemas.openxmlformats.org/officeDocument/2006/relationships" id="258" r:id="Rfcd02992d471412b"/>
    <p:sldId xmlns:r="http://schemas.openxmlformats.org/officeDocument/2006/relationships" id="259" r:id="Rb5b224e493d440de"/>
    <p:sldId xmlns:r="http://schemas.openxmlformats.org/officeDocument/2006/relationships" id="260" r:id="R759801e1972f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821c30be040f6" /><Relationship Type="http://schemas.openxmlformats.org/officeDocument/2006/relationships/slide" Target="/ppt/slides/slide1.xml" Id="R026c3346ba7b46cf" /><Relationship Type="http://schemas.openxmlformats.org/officeDocument/2006/relationships/slide" Target="/ppt/slides/slide2.xml" Id="R5ffb10d983ac45da" /><Relationship Type="http://schemas.openxmlformats.org/officeDocument/2006/relationships/slide" Target="/ppt/slides/slide3.xml" Id="Rfcd02992d471412b" /><Relationship Type="http://schemas.openxmlformats.org/officeDocument/2006/relationships/slide" Target="/ppt/slides/slide4.xml" Id="Rb5b224e493d440de" /><Relationship Type="http://schemas.openxmlformats.org/officeDocument/2006/relationships/slide" Target="/ppt/slides/slide5.xml" Id="R759801e1972f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e37056d50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48ceb95ff448d" /><Relationship Type="http://schemas.openxmlformats.org/officeDocument/2006/relationships/theme" Target="/ppt/slideMasters/theme/theme1.xml" Id="R5dd1b719dcf7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48ceb95ff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a86e8f38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9ba035abc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7c731e88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26a8b9aa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3bb85178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