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e3f3d1a8d4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e074a59d54872"/>
  </p:sldMasterIdLst>
  <p:sldIdLst>
    <p:sldId xmlns:r="http://schemas.openxmlformats.org/officeDocument/2006/relationships" id="256" r:id="Rda20e109230544bb"/>
    <p:sldId xmlns:r="http://schemas.openxmlformats.org/officeDocument/2006/relationships" id="257" r:id="R7a4a0b9182fa4d44"/>
    <p:sldId xmlns:r="http://schemas.openxmlformats.org/officeDocument/2006/relationships" id="258" r:id="Rdfe0987f216f4089"/>
    <p:sldId xmlns:r="http://schemas.openxmlformats.org/officeDocument/2006/relationships" id="259" r:id="Rfaf24d2b7b954520"/>
    <p:sldId xmlns:r="http://schemas.openxmlformats.org/officeDocument/2006/relationships" id="260" r:id="Ra23b2b2117c1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e074a59d54872" /><Relationship Type="http://schemas.openxmlformats.org/officeDocument/2006/relationships/slide" Target="/ppt/slides/slide1.xml" Id="Rda20e109230544bb" /><Relationship Type="http://schemas.openxmlformats.org/officeDocument/2006/relationships/slide" Target="/ppt/slides/slide2.xml" Id="R7a4a0b9182fa4d44" /><Relationship Type="http://schemas.openxmlformats.org/officeDocument/2006/relationships/slide" Target="/ppt/slides/slide3.xml" Id="Rdfe0987f216f4089" /><Relationship Type="http://schemas.openxmlformats.org/officeDocument/2006/relationships/slide" Target="/ppt/slides/slide4.xml" Id="Rfaf24d2b7b954520" /><Relationship Type="http://schemas.openxmlformats.org/officeDocument/2006/relationships/slide" Target="/ppt/slides/slide5.xml" Id="Ra23b2b2117c1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a0914ed66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b3c713c14492e" /><Relationship Type="http://schemas.openxmlformats.org/officeDocument/2006/relationships/theme" Target="/ppt/slideMasters/theme/theme1.xml" Id="R3e09594b450d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b3c713c14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8dec1c1ef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218bac136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2288a48d5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fc7f69895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c91aa62434d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HISTORIELAG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