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dd07228114d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019feb8954eef"/>
  </p:sldMasterIdLst>
  <p:sldIdLst>
    <p:sldId xmlns:r="http://schemas.openxmlformats.org/officeDocument/2006/relationships" id="256" r:id="Rf0bfc9e269154578"/>
    <p:sldId xmlns:r="http://schemas.openxmlformats.org/officeDocument/2006/relationships" id="257" r:id="R6b42cfc67ca34f60"/>
    <p:sldId xmlns:r="http://schemas.openxmlformats.org/officeDocument/2006/relationships" id="258" r:id="R4b56a8921f674a08"/>
    <p:sldId xmlns:r="http://schemas.openxmlformats.org/officeDocument/2006/relationships" id="259" r:id="Rf78d5653a9c04128"/>
    <p:sldId xmlns:r="http://schemas.openxmlformats.org/officeDocument/2006/relationships" id="260" r:id="R28462bc6108d427c"/>
    <p:sldId xmlns:r="http://schemas.openxmlformats.org/officeDocument/2006/relationships" id="261" r:id="Red446c884508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019feb8954eef" /><Relationship Type="http://schemas.openxmlformats.org/officeDocument/2006/relationships/slide" Target="/ppt/slides/slide1.xml" Id="Rf0bfc9e269154578" /><Relationship Type="http://schemas.openxmlformats.org/officeDocument/2006/relationships/slide" Target="/ppt/slides/slide2.xml" Id="R6b42cfc67ca34f60" /><Relationship Type="http://schemas.openxmlformats.org/officeDocument/2006/relationships/slide" Target="/ppt/slides/slide3.xml" Id="R4b56a8921f674a08" /><Relationship Type="http://schemas.openxmlformats.org/officeDocument/2006/relationships/slide" Target="/ppt/slides/slide4.xml" Id="Rf78d5653a9c04128" /><Relationship Type="http://schemas.openxmlformats.org/officeDocument/2006/relationships/slide" Target="/ppt/slides/slide5.xml" Id="R28462bc6108d427c" /><Relationship Type="http://schemas.openxmlformats.org/officeDocument/2006/relationships/slide" Target="/ppt/slides/slide6.xml" Id="Red446c884508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69984959d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f5b62e4ba4c49" /><Relationship Type="http://schemas.openxmlformats.org/officeDocument/2006/relationships/theme" Target="/ppt/slideMasters/theme/theme1.xml" Id="Rd158d668f0794a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8f5b62e4ba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aa9291ad1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0bc0c8a514f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ee53fa6a3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94462766d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005c92db7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4ee96bad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