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505efebd6e48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ae688867c84126"/>
  </p:sldMasterIdLst>
  <p:sldIdLst>
    <p:sldId xmlns:r="http://schemas.openxmlformats.org/officeDocument/2006/relationships" id="256" r:id="R7f14baad5ece4988"/>
    <p:sldId xmlns:r="http://schemas.openxmlformats.org/officeDocument/2006/relationships" id="257" r:id="Rb3d2b4c682524bf2"/>
    <p:sldId xmlns:r="http://schemas.openxmlformats.org/officeDocument/2006/relationships" id="258" r:id="R9881de27625c4909"/>
    <p:sldId xmlns:r="http://schemas.openxmlformats.org/officeDocument/2006/relationships" id="259" r:id="R9b2b713ec9274d9b"/>
    <p:sldId xmlns:r="http://schemas.openxmlformats.org/officeDocument/2006/relationships" id="260" r:id="Rdc2d259e8a674ebb"/>
    <p:sldId xmlns:r="http://schemas.openxmlformats.org/officeDocument/2006/relationships" id="261" r:id="Ra627044cb5934a5e"/>
    <p:sldId xmlns:r="http://schemas.openxmlformats.org/officeDocument/2006/relationships" id="262" r:id="R64580ead7bac49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e688867c84126" /><Relationship Type="http://schemas.openxmlformats.org/officeDocument/2006/relationships/slide" Target="/ppt/slides/slide1.xml" Id="R7f14baad5ece4988" /><Relationship Type="http://schemas.openxmlformats.org/officeDocument/2006/relationships/slide" Target="/ppt/slides/slide2.xml" Id="Rb3d2b4c682524bf2" /><Relationship Type="http://schemas.openxmlformats.org/officeDocument/2006/relationships/slide" Target="/ppt/slides/slide3.xml" Id="R9881de27625c4909" /><Relationship Type="http://schemas.openxmlformats.org/officeDocument/2006/relationships/slide" Target="/ppt/slides/slide4.xml" Id="R9b2b713ec9274d9b" /><Relationship Type="http://schemas.openxmlformats.org/officeDocument/2006/relationships/slide" Target="/ppt/slides/slide5.xml" Id="Rdc2d259e8a674ebb" /><Relationship Type="http://schemas.openxmlformats.org/officeDocument/2006/relationships/slide" Target="/ppt/slides/slide6.xml" Id="Ra627044cb5934a5e" /><Relationship Type="http://schemas.openxmlformats.org/officeDocument/2006/relationships/slide" Target="/ppt/slides/slide7.xml" Id="R64580ead7bac49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896e53fe04c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aa48d01d64263" /><Relationship Type="http://schemas.openxmlformats.org/officeDocument/2006/relationships/theme" Target="/ppt/slideMasters/theme/theme1.xml" Id="R445a1ddb742048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8aa48d01d642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5d7385a2344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20df375c14e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d4f8759514c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10617588247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aed141aaa4e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d7315de2140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aaf13509e4c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LYSPUNKTET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LYSPUNKTET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17 587 432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1 152 905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908 401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4 382 574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8 994 759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BAKLIEN LARS KJELL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FJELLER JAN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 VIDAR VALENTIN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JAN EINAR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Alnabruveien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88 17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975 360 296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