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bb089c86a247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72981a603c4980"/>
  </p:sldMasterIdLst>
  <p:sldIdLst>
    <p:sldId xmlns:r="http://schemas.openxmlformats.org/officeDocument/2006/relationships" id="256" r:id="Rb50b928ef88443a1"/>
    <p:sldId xmlns:r="http://schemas.openxmlformats.org/officeDocument/2006/relationships" id="257" r:id="R71d0a9ee92ef450f"/>
    <p:sldId xmlns:r="http://schemas.openxmlformats.org/officeDocument/2006/relationships" id="258" r:id="R2b98fe6463484306"/>
    <p:sldId xmlns:r="http://schemas.openxmlformats.org/officeDocument/2006/relationships" id="259" r:id="Red896ed839e2484f"/>
    <p:sldId xmlns:r="http://schemas.openxmlformats.org/officeDocument/2006/relationships" id="260" r:id="R3d808b6e75504f18"/>
    <p:sldId xmlns:r="http://schemas.openxmlformats.org/officeDocument/2006/relationships" id="261" r:id="R12a958da8a944a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2981a603c4980" /><Relationship Type="http://schemas.openxmlformats.org/officeDocument/2006/relationships/slide" Target="/ppt/slides/slide1.xml" Id="Rb50b928ef88443a1" /><Relationship Type="http://schemas.openxmlformats.org/officeDocument/2006/relationships/slide" Target="/ppt/slides/slide2.xml" Id="R71d0a9ee92ef450f" /><Relationship Type="http://schemas.openxmlformats.org/officeDocument/2006/relationships/slide" Target="/ppt/slides/slide3.xml" Id="R2b98fe6463484306" /><Relationship Type="http://schemas.openxmlformats.org/officeDocument/2006/relationships/slide" Target="/ppt/slides/slide4.xml" Id="Red896ed839e2484f" /><Relationship Type="http://schemas.openxmlformats.org/officeDocument/2006/relationships/slide" Target="/ppt/slides/slide5.xml" Id="R3d808b6e75504f18" /><Relationship Type="http://schemas.openxmlformats.org/officeDocument/2006/relationships/slide" Target="/ppt/slides/slide6.xml" Id="R12a958da8a944a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58a15298541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7ca88a9804299" /><Relationship Type="http://schemas.openxmlformats.org/officeDocument/2006/relationships/theme" Target="/ppt/slideMasters/theme/theme1.xml" Id="R8f1d553dc0344a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a7ca88a98042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a5ba3ca5f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c92fe7b0948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f9a6527aa4d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90664669d47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978e5e1c241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2ab869194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SIMAS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SIMAS IKS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112 330 879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10 725 708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6 944 192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46 314 008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145 447 670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Festingdalsvegen 368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65 70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post@simas.no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974 888 076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