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1c2416c36947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66a498f99c4f8e"/>
  </p:sldMasterIdLst>
  <p:sldIdLst>
    <p:sldId xmlns:r="http://schemas.openxmlformats.org/officeDocument/2006/relationships" id="256" r:id="Re5339ae896aa47a3"/>
    <p:sldId xmlns:r="http://schemas.openxmlformats.org/officeDocument/2006/relationships" id="257" r:id="Reea5b70bd2a7456c"/>
    <p:sldId xmlns:r="http://schemas.openxmlformats.org/officeDocument/2006/relationships" id="258" r:id="R6fa63309b1354587"/>
    <p:sldId xmlns:r="http://schemas.openxmlformats.org/officeDocument/2006/relationships" id="259" r:id="Refa3ae88eb4f4a59"/>
    <p:sldId xmlns:r="http://schemas.openxmlformats.org/officeDocument/2006/relationships" id="260" r:id="R3635c1e9252b42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66a498f99c4f8e" /><Relationship Type="http://schemas.openxmlformats.org/officeDocument/2006/relationships/slide" Target="/ppt/slides/slide1.xml" Id="Re5339ae896aa47a3" /><Relationship Type="http://schemas.openxmlformats.org/officeDocument/2006/relationships/slide" Target="/ppt/slides/slide2.xml" Id="Reea5b70bd2a7456c" /><Relationship Type="http://schemas.openxmlformats.org/officeDocument/2006/relationships/slide" Target="/ppt/slides/slide3.xml" Id="R6fa63309b1354587" /><Relationship Type="http://schemas.openxmlformats.org/officeDocument/2006/relationships/slide" Target="/ppt/slides/slide4.xml" Id="Refa3ae88eb4f4a59" /><Relationship Type="http://schemas.openxmlformats.org/officeDocument/2006/relationships/slide" Target="/ppt/slides/slide5.xml" Id="R3635c1e9252b42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348ff8c1841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951749c5545a9" /><Relationship Type="http://schemas.openxmlformats.org/officeDocument/2006/relationships/theme" Target="/ppt/slideMasters/theme/theme1.xml" Id="R0daeabd6472d4d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6951749c5545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58ff70b1141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62ae407394a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4b587ac8b41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994444bb849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51ea38ee547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KÅFJORD KOMMUNE SENTRALADMINISTRASJON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KÅFJORD KOMMUNE SENTRALADMINISTRASJON ble etablert [år] og holder til i Olderdalen.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9146 Olderdalen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974 794 721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