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d1fd7ef7a14e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2e3bbb1b074c61"/>
  </p:sldMasterIdLst>
  <p:sldIdLst>
    <p:sldId xmlns:r="http://schemas.openxmlformats.org/officeDocument/2006/relationships" id="256" r:id="R4a0b112943f34349"/>
    <p:sldId xmlns:r="http://schemas.openxmlformats.org/officeDocument/2006/relationships" id="257" r:id="R677e7fe940e54b5f"/>
    <p:sldId xmlns:r="http://schemas.openxmlformats.org/officeDocument/2006/relationships" id="258" r:id="R30643b367fc64a52"/>
    <p:sldId xmlns:r="http://schemas.openxmlformats.org/officeDocument/2006/relationships" id="259" r:id="R5524e6e15ebd4f13"/>
    <p:sldId xmlns:r="http://schemas.openxmlformats.org/officeDocument/2006/relationships" id="260" r:id="Rb3cabd8398e147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2e3bbb1b074c61" /><Relationship Type="http://schemas.openxmlformats.org/officeDocument/2006/relationships/slide" Target="/ppt/slides/slide1.xml" Id="R4a0b112943f34349" /><Relationship Type="http://schemas.openxmlformats.org/officeDocument/2006/relationships/slide" Target="/ppt/slides/slide2.xml" Id="R677e7fe940e54b5f" /><Relationship Type="http://schemas.openxmlformats.org/officeDocument/2006/relationships/slide" Target="/ppt/slides/slide3.xml" Id="R30643b367fc64a52" /><Relationship Type="http://schemas.openxmlformats.org/officeDocument/2006/relationships/slide" Target="/ppt/slides/slide4.xml" Id="R5524e6e15ebd4f13" /><Relationship Type="http://schemas.openxmlformats.org/officeDocument/2006/relationships/slide" Target="/ppt/slides/slide5.xml" Id="Rb3cabd8398e147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ce66cfaddd4a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cd2b72fad4854" /><Relationship Type="http://schemas.openxmlformats.org/officeDocument/2006/relationships/theme" Target="/ppt/slideMasters/theme/theme1.xml" Id="R4ebd232a601845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acd2b72fad48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ff0615d0e4f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3b61e33e548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25f99540c45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801d0964345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630d1eb714b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TRYGDERETTEN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TRYGDERETTEN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TRYGDERETTEN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TRYGDERETTEN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TRYGDERETTEN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TRYGDERETTEN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23159550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trygderetten@trygderetten.no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www.trygderetten.no/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974 761 084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TRYGDERETTEN</a:t>
            </a:r>
          </a:p>
        </p:txBody>
      </p:sp>
    </p:spTree>
  </p:cSld>
  <p:clrMapOvr>
    <a:masterClrMapping xmlns:a="http://schemas.openxmlformats.org/drawingml/2006/main"/>
  </p:clrMapOvr>
</p:sld>
</file>