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6691f5eaa941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9c55fdc6984574"/>
  </p:sldMasterIdLst>
  <p:sldIdLst>
    <p:sldId xmlns:r="http://schemas.openxmlformats.org/officeDocument/2006/relationships" id="256" r:id="Red5b6bd1950c4d54"/>
    <p:sldId xmlns:r="http://schemas.openxmlformats.org/officeDocument/2006/relationships" id="257" r:id="R435a0a6a2fda4264"/>
    <p:sldId xmlns:r="http://schemas.openxmlformats.org/officeDocument/2006/relationships" id="258" r:id="R52df2f45e9c3404e"/>
    <p:sldId xmlns:r="http://schemas.openxmlformats.org/officeDocument/2006/relationships" id="259" r:id="R98de1618819e4e1c"/>
    <p:sldId xmlns:r="http://schemas.openxmlformats.org/officeDocument/2006/relationships" id="260" r:id="R39e94ad2de554e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c55fdc6984574" /><Relationship Type="http://schemas.openxmlformats.org/officeDocument/2006/relationships/slide" Target="/ppt/slides/slide1.xml" Id="Red5b6bd1950c4d54" /><Relationship Type="http://schemas.openxmlformats.org/officeDocument/2006/relationships/slide" Target="/ppt/slides/slide2.xml" Id="R435a0a6a2fda4264" /><Relationship Type="http://schemas.openxmlformats.org/officeDocument/2006/relationships/slide" Target="/ppt/slides/slide3.xml" Id="R52df2f45e9c3404e" /><Relationship Type="http://schemas.openxmlformats.org/officeDocument/2006/relationships/slide" Target="/ppt/slides/slide4.xml" Id="R98de1618819e4e1c" /><Relationship Type="http://schemas.openxmlformats.org/officeDocument/2006/relationships/slide" Target="/ppt/slides/slide5.xml" Id="R39e94ad2de554e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1c06bea1840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5f7fed4134fde" /><Relationship Type="http://schemas.openxmlformats.org/officeDocument/2006/relationships/theme" Target="/ppt/slideMasters/theme/theme1.xml" Id="Rfa28292f4634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5f7fed413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1dc4ef88141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6fd17020249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dc243d50440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e64043996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5094418514f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