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55ae55f4040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881311f734395"/>
  </p:sldMasterIdLst>
  <p:sldIdLst>
    <p:sldId xmlns:r="http://schemas.openxmlformats.org/officeDocument/2006/relationships" id="256" r:id="R947fa887139a4d2b"/>
    <p:sldId xmlns:r="http://schemas.openxmlformats.org/officeDocument/2006/relationships" id="257" r:id="Re4cf01b76db8419a"/>
    <p:sldId xmlns:r="http://schemas.openxmlformats.org/officeDocument/2006/relationships" id="258" r:id="Raa3ea783b8c74c1d"/>
    <p:sldId xmlns:r="http://schemas.openxmlformats.org/officeDocument/2006/relationships" id="259" r:id="R43fb7ac5ae5346d4"/>
    <p:sldId xmlns:r="http://schemas.openxmlformats.org/officeDocument/2006/relationships" id="260" r:id="Rb77cc24085d04e4b"/>
    <p:sldId xmlns:r="http://schemas.openxmlformats.org/officeDocument/2006/relationships" id="261" r:id="R439f8bf9878c4635"/>
    <p:sldId xmlns:r="http://schemas.openxmlformats.org/officeDocument/2006/relationships" id="262" r:id="R14a9a15647d949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881311f734395" /><Relationship Type="http://schemas.openxmlformats.org/officeDocument/2006/relationships/slide" Target="/ppt/slides/slide1.xml" Id="R947fa887139a4d2b" /><Relationship Type="http://schemas.openxmlformats.org/officeDocument/2006/relationships/slide" Target="/ppt/slides/slide2.xml" Id="Re4cf01b76db8419a" /><Relationship Type="http://schemas.openxmlformats.org/officeDocument/2006/relationships/slide" Target="/ppt/slides/slide3.xml" Id="Raa3ea783b8c74c1d" /><Relationship Type="http://schemas.openxmlformats.org/officeDocument/2006/relationships/slide" Target="/ppt/slides/slide4.xml" Id="R43fb7ac5ae5346d4" /><Relationship Type="http://schemas.openxmlformats.org/officeDocument/2006/relationships/slide" Target="/ppt/slides/slide5.xml" Id="Rb77cc24085d04e4b" /><Relationship Type="http://schemas.openxmlformats.org/officeDocument/2006/relationships/slide" Target="/ppt/slides/slide6.xml" Id="R439f8bf9878c4635" /><Relationship Type="http://schemas.openxmlformats.org/officeDocument/2006/relationships/slide" Target="/ppt/slides/slide7.xml" Id="R14a9a15647d949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fc665169e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b33590d04f8e" /><Relationship Type="http://schemas.openxmlformats.org/officeDocument/2006/relationships/theme" Target="/ppt/slideMasters/theme/theme1.xml" Id="R1e9f3342fd7a45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c7b33590d04f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eacefc44e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551aa240d45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03c42ad6a45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cc91ddb6c4a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6e599f4cb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bbf84a59c47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eff03483f42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60 072 440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80 357 045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ALFRED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OLAV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THORE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ALFRED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OLAV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SKARTVEIT THORE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974 538 865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BERGTOR AS</a:t>
            </a:r>
          </a:p>
        </p:txBody>
      </p:sp>
    </p:spTree>
  </p:cSld>
  <p:clrMapOvr>
    <a:masterClrMapping xmlns:a="http://schemas.openxmlformats.org/drawingml/2006/main"/>
  </p:clrMapOvr>
</p:sld>
</file>