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9bf2ca5e914e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e7725def2d4129"/>
  </p:sldMasterIdLst>
  <p:sldIdLst>
    <p:sldId xmlns:r="http://schemas.openxmlformats.org/officeDocument/2006/relationships" id="256" r:id="Rdacbc658686f43ac"/>
    <p:sldId xmlns:r="http://schemas.openxmlformats.org/officeDocument/2006/relationships" id="257" r:id="R85953fd2bf724143"/>
    <p:sldId xmlns:r="http://schemas.openxmlformats.org/officeDocument/2006/relationships" id="258" r:id="R28ff4218cec340a5"/>
    <p:sldId xmlns:r="http://schemas.openxmlformats.org/officeDocument/2006/relationships" id="259" r:id="R2f8b7e87ced14bf1"/>
    <p:sldId xmlns:r="http://schemas.openxmlformats.org/officeDocument/2006/relationships" id="260" r:id="Rdf8f9713e04b4cd4"/>
    <p:sldId xmlns:r="http://schemas.openxmlformats.org/officeDocument/2006/relationships" id="261" r:id="R6a722b91a6204c01"/>
    <p:sldId xmlns:r="http://schemas.openxmlformats.org/officeDocument/2006/relationships" id="262" r:id="R2228cfdc93744e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e7725def2d4129" /><Relationship Type="http://schemas.openxmlformats.org/officeDocument/2006/relationships/slide" Target="/ppt/slides/slide1.xml" Id="Rdacbc658686f43ac" /><Relationship Type="http://schemas.openxmlformats.org/officeDocument/2006/relationships/slide" Target="/ppt/slides/slide2.xml" Id="R85953fd2bf724143" /><Relationship Type="http://schemas.openxmlformats.org/officeDocument/2006/relationships/slide" Target="/ppt/slides/slide3.xml" Id="R28ff4218cec340a5" /><Relationship Type="http://schemas.openxmlformats.org/officeDocument/2006/relationships/slide" Target="/ppt/slides/slide4.xml" Id="R2f8b7e87ced14bf1" /><Relationship Type="http://schemas.openxmlformats.org/officeDocument/2006/relationships/slide" Target="/ppt/slides/slide5.xml" Id="Rdf8f9713e04b4cd4" /><Relationship Type="http://schemas.openxmlformats.org/officeDocument/2006/relationships/slide" Target="/ppt/slides/slide6.xml" Id="R6a722b91a6204c01" /><Relationship Type="http://schemas.openxmlformats.org/officeDocument/2006/relationships/slide" Target="/ppt/slides/slide7.xml" Id="R2228cfdc93744e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807611dd1448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43515cb9f84573" /><Relationship Type="http://schemas.openxmlformats.org/officeDocument/2006/relationships/theme" Target="/ppt/slideMasters/theme/theme1.xml" Id="R3e42729024c64b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43515cb9f845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27df9da4c43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e603587dd945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527a97d97440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b05ac4e4934f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af0a54f8074c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ae6028dcb143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5cd3167d0b46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AKTIV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AKTIV VVS AS ble etablert [år] og holder til i Skibotn.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6 769 124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121 514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3 505 919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6 457 040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SEPPOLA KJELL A THILESEN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SEPPOLA ODD-E THILESEN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Gammelveien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9143 Skibotn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71 53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974 532 913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