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fffa40b17e4f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da260c254745ce"/>
  </p:sldMasterIdLst>
  <p:sldIdLst>
    <p:sldId xmlns:r="http://schemas.openxmlformats.org/officeDocument/2006/relationships" id="256" r:id="Rcd8a7a24f4394aa3"/>
    <p:sldId xmlns:r="http://schemas.openxmlformats.org/officeDocument/2006/relationships" id="257" r:id="Rc15c51827eb94868"/>
    <p:sldId xmlns:r="http://schemas.openxmlformats.org/officeDocument/2006/relationships" id="258" r:id="Re2cd63495d844717"/>
    <p:sldId xmlns:r="http://schemas.openxmlformats.org/officeDocument/2006/relationships" id="259" r:id="Ra608af16726d4fc0"/>
    <p:sldId xmlns:r="http://schemas.openxmlformats.org/officeDocument/2006/relationships" id="260" r:id="R79f7ffaa23144568"/>
    <p:sldId xmlns:r="http://schemas.openxmlformats.org/officeDocument/2006/relationships" id="261" r:id="R12a27659859c48d7"/>
    <p:sldId xmlns:r="http://schemas.openxmlformats.org/officeDocument/2006/relationships" id="262" r:id="Ra37a6e78ecee4d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a260c254745ce" /><Relationship Type="http://schemas.openxmlformats.org/officeDocument/2006/relationships/slide" Target="/ppt/slides/slide1.xml" Id="Rcd8a7a24f4394aa3" /><Relationship Type="http://schemas.openxmlformats.org/officeDocument/2006/relationships/slide" Target="/ppt/slides/slide2.xml" Id="Rc15c51827eb94868" /><Relationship Type="http://schemas.openxmlformats.org/officeDocument/2006/relationships/slide" Target="/ppt/slides/slide3.xml" Id="Re2cd63495d844717" /><Relationship Type="http://schemas.openxmlformats.org/officeDocument/2006/relationships/slide" Target="/ppt/slides/slide4.xml" Id="Ra608af16726d4fc0" /><Relationship Type="http://schemas.openxmlformats.org/officeDocument/2006/relationships/slide" Target="/ppt/slides/slide5.xml" Id="R79f7ffaa23144568" /><Relationship Type="http://schemas.openxmlformats.org/officeDocument/2006/relationships/slide" Target="/ppt/slides/slide6.xml" Id="R12a27659859c48d7" /><Relationship Type="http://schemas.openxmlformats.org/officeDocument/2006/relationships/slide" Target="/ppt/slides/slide7.xml" Id="Ra37a6e78ecee4d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36ecc1eec4d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db6041ee24903" /><Relationship Type="http://schemas.openxmlformats.org/officeDocument/2006/relationships/theme" Target="/ppt/slideMasters/theme/theme1.xml" Id="R47b98450251c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6db6041ee249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c495f400746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734c14676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8169bb80d4c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6d456fef940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2b3cab65843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f230d1ea24b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3437dfd4246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