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7a0181d4eb4a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9219caa3884394"/>
  </p:sldMasterIdLst>
  <p:sldIdLst>
    <p:sldId xmlns:r="http://schemas.openxmlformats.org/officeDocument/2006/relationships" id="256" r:id="R542537dd57304e7e"/>
    <p:sldId xmlns:r="http://schemas.openxmlformats.org/officeDocument/2006/relationships" id="257" r:id="R13ae40445b2d4e01"/>
    <p:sldId xmlns:r="http://schemas.openxmlformats.org/officeDocument/2006/relationships" id="258" r:id="Rc3707bb1fb56477a"/>
    <p:sldId xmlns:r="http://schemas.openxmlformats.org/officeDocument/2006/relationships" id="259" r:id="R3b881af2622743a6"/>
    <p:sldId xmlns:r="http://schemas.openxmlformats.org/officeDocument/2006/relationships" id="260" r:id="R816da4baa97a4804"/>
    <p:sldId xmlns:r="http://schemas.openxmlformats.org/officeDocument/2006/relationships" id="261" r:id="Rdd9578ac3d844887"/>
    <p:sldId xmlns:r="http://schemas.openxmlformats.org/officeDocument/2006/relationships" id="262" r:id="R89e7b3175f4d4a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219caa3884394" /><Relationship Type="http://schemas.openxmlformats.org/officeDocument/2006/relationships/slide" Target="/ppt/slides/slide1.xml" Id="R542537dd57304e7e" /><Relationship Type="http://schemas.openxmlformats.org/officeDocument/2006/relationships/slide" Target="/ppt/slides/slide2.xml" Id="R13ae40445b2d4e01" /><Relationship Type="http://schemas.openxmlformats.org/officeDocument/2006/relationships/slide" Target="/ppt/slides/slide3.xml" Id="Rc3707bb1fb56477a" /><Relationship Type="http://schemas.openxmlformats.org/officeDocument/2006/relationships/slide" Target="/ppt/slides/slide4.xml" Id="R3b881af2622743a6" /><Relationship Type="http://schemas.openxmlformats.org/officeDocument/2006/relationships/slide" Target="/ppt/slides/slide5.xml" Id="R816da4baa97a4804" /><Relationship Type="http://schemas.openxmlformats.org/officeDocument/2006/relationships/slide" Target="/ppt/slides/slide6.xml" Id="Rdd9578ac3d844887" /><Relationship Type="http://schemas.openxmlformats.org/officeDocument/2006/relationships/slide" Target="/ppt/slides/slide7.xml" Id="R89e7b3175f4d4a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3b9e9391d4a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c387de2e64904" /><Relationship Type="http://schemas.openxmlformats.org/officeDocument/2006/relationships/theme" Target="/ppt/slideMasters/theme/theme1.xml" Id="Rf02f770c21664e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dc387de2e649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e32206f1144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1ec823c2b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1c35a4b7641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59d833dd242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832a331c54d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6b1abe31e43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51ee7baaa48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JAKOB HATTELAND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 HATTELAND HOLDING AS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172 798 558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128 179 170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155 379 070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4 560 837 011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5 253 529 649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HEHATT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ØYHATT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RAHATT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ROHATT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STIHATT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TOHATT AS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Stokkastrandvegen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76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974 498 359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 HATTELAND HOLDING AS</a:t>
            </a:r>
          </a:p>
        </p:txBody>
      </p:sp>
    </p:spTree>
  </p:cSld>
  <p:clrMapOvr>
    <a:masterClrMapping xmlns:a="http://schemas.openxmlformats.org/drawingml/2006/main"/>
  </p:clrMapOvr>
</p:sld>
</file>