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69a80065c547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61937eaa424424"/>
  </p:sldMasterIdLst>
  <p:sldIdLst>
    <p:sldId xmlns:r="http://schemas.openxmlformats.org/officeDocument/2006/relationships" id="256" r:id="R2b882b89302449c5"/>
    <p:sldId xmlns:r="http://schemas.openxmlformats.org/officeDocument/2006/relationships" id="257" r:id="R8c5302f5cca94316"/>
    <p:sldId xmlns:r="http://schemas.openxmlformats.org/officeDocument/2006/relationships" id="258" r:id="R6ca04aad1680454e"/>
    <p:sldId xmlns:r="http://schemas.openxmlformats.org/officeDocument/2006/relationships" id="259" r:id="Rf17190dbebaf409f"/>
    <p:sldId xmlns:r="http://schemas.openxmlformats.org/officeDocument/2006/relationships" id="260" r:id="Rf09723621e994d50"/>
    <p:sldId xmlns:r="http://schemas.openxmlformats.org/officeDocument/2006/relationships" id="261" r:id="R146ba49a694a4642"/>
    <p:sldId xmlns:r="http://schemas.openxmlformats.org/officeDocument/2006/relationships" id="262" r:id="R3ab2f652224949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61937eaa424424" /><Relationship Type="http://schemas.openxmlformats.org/officeDocument/2006/relationships/slide" Target="/ppt/slides/slide1.xml" Id="R2b882b89302449c5" /><Relationship Type="http://schemas.openxmlformats.org/officeDocument/2006/relationships/slide" Target="/ppt/slides/slide2.xml" Id="R8c5302f5cca94316" /><Relationship Type="http://schemas.openxmlformats.org/officeDocument/2006/relationships/slide" Target="/ppt/slides/slide3.xml" Id="R6ca04aad1680454e" /><Relationship Type="http://schemas.openxmlformats.org/officeDocument/2006/relationships/slide" Target="/ppt/slides/slide4.xml" Id="Rf17190dbebaf409f" /><Relationship Type="http://schemas.openxmlformats.org/officeDocument/2006/relationships/slide" Target="/ppt/slides/slide5.xml" Id="Rf09723621e994d50" /><Relationship Type="http://schemas.openxmlformats.org/officeDocument/2006/relationships/slide" Target="/ppt/slides/slide6.xml" Id="R146ba49a694a4642" /><Relationship Type="http://schemas.openxmlformats.org/officeDocument/2006/relationships/slide" Target="/ppt/slides/slide7.xml" Id="R3ab2f652224949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e33c39371045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6e79683bb4183" /><Relationship Type="http://schemas.openxmlformats.org/officeDocument/2006/relationships/theme" Target="/ppt/slideMasters/theme/theme1.xml" Id="Rcf5fbeba43554a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76e79683bb41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605f8892c40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f2397e64647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a86ff51b748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5bec16b8744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4814f30d149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83dbc65a84e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3e3488c604b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CASA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121 840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−304 985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3 197 285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13 191 321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14 148 821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Gundrosens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10 81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