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65d5c3f984d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6025a0840b4df2"/>
  </p:sldMasterIdLst>
  <p:sldIdLst>
    <p:sldId xmlns:r="http://schemas.openxmlformats.org/officeDocument/2006/relationships" id="256" r:id="Re79c3b4d73814fbb"/>
    <p:sldId xmlns:r="http://schemas.openxmlformats.org/officeDocument/2006/relationships" id="257" r:id="R0ce546581b204adf"/>
    <p:sldId xmlns:r="http://schemas.openxmlformats.org/officeDocument/2006/relationships" id="258" r:id="Rfbda27ff88e943cb"/>
    <p:sldId xmlns:r="http://schemas.openxmlformats.org/officeDocument/2006/relationships" id="259" r:id="Rce408cab676b43d2"/>
    <p:sldId xmlns:r="http://schemas.openxmlformats.org/officeDocument/2006/relationships" id="260" r:id="Rfafca9f6dc05460e"/>
    <p:sldId xmlns:r="http://schemas.openxmlformats.org/officeDocument/2006/relationships" id="261" r:id="R995f31246a294b08"/>
    <p:sldId xmlns:r="http://schemas.openxmlformats.org/officeDocument/2006/relationships" id="262" r:id="R8193735371d548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6025a0840b4df2" /><Relationship Type="http://schemas.openxmlformats.org/officeDocument/2006/relationships/slide" Target="/ppt/slides/slide1.xml" Id="Re79c3b4d73814fbb" /><Relationship Type="http://schemas.openxmlformats.org/officeDocument/2006/relationships/slide" Target="/ppt/slides/slide2.xml" Id="R0ce546581b204adf" /><Relationship Type="http://schemas.openxmlformats.org/officeDocument/2006/relationships/slide" Target="/ppt/slides/slide3.xml" Id="Rfbda27ff88e943cb" /><Relationship Type="http://schemas.openxmlformats.org/officeDocument/2006/relationships/slide" Target="/ppt/slides/slide4.xml" Id="Rce408cab676b43d2" /><Relationship Type="http://schemas.openxmlformats.org/officeDocument/2006/relationships/slide" Target="/ppt/slides/slide5.xml" Id="Rfafca9f6dc05460e" /><Relationship Type="http://schemas.openxmlformats.org/officeDocument/2006/relationships/slide" Target="/ppt/slides/slide6.xml" Id="R995f31246a294b08" /><Relationship Type="http://schemas.openxmlformats.org/officeDocument/2006/relationships/slide" Target="/ppt/slides/slide7.xml" Id="R8193735371d548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5db6d810e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f68c3911c497d" /><Relationship Type="http://schemas.openxmlformats.org/officeDocument/2006/relationships/theme" Target="/ppt/slideMasters/theme/theme1.xml" Id="Rb1cc3531da0e4e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f68c3911c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a103f20c94c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5e0197a29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8b73c6653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d35a8b2a4e46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498694009d4b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c8ff72737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9408f833b4d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BEERENBERG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INDUSTRI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147 659 000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5 305 000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5 468 000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77 188 000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BEERENBERG SERVICES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Lundedalen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91 40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post@bouvetindustries.com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www.beerenberg.com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BEERENBERG INDUSTRI AS</a:t>
            </a:r>
          </a:p>
        </p:txBody>
      </p:sp>
    </p:spTree>
  </p:cSld>
  <p:clrMapOvr>
    <a:masterClrMapping xmlns:a="http://schemas.openxmlformats.org/drawingml/2006/main"/>
  </p:clrMapOvr>
</p:sld>
</file>