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dfe884f8f4b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4c868c12647ba"/>
  </p:sldMasterIdLst>
  <p:sldIdLst>
    <p:sldId xmlns:r="http://schemas.openxmlformats.org/officeDocument/2006/relationships" id="256" r:id="Rba84b08256da4104"/>
    <p:sldId xmlns:r="http://schemas.openxmlformats.org/officeDocument/2006/relationships" id="257" r:id="Rde7ba8559d854abe"/>
    <p:sldId xmlns:r="http://schemas.openxmlformats.org/officeDocument/2006/relationships" id="258" r:id="R4a05935d4eb047fd"/>
    <p:sldId xmlns:r="http://schemas.openxmlformats.org/officeDocument/2006/relationships" id="259" r:id="Re06e018349ae4492"/>
    <p:sldId xmlns:r="http://schemas.openxmlformats.org/officeDocument/2006/relationships" id="260" r:id="R84e83a1601a84c50"/>
    <p:sldId xmlns:r="http://schemas.openxmlformats.org/officeDocument/2006/relationships" id="261" r:id="R91ea79d50ecf4b73"/>
    <p:sldId xmlns:r="http://schemas.openxmlformats.org/officeDocument/2006/relationships" id="262" r:id="Rdd49eb3517614a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4c868c12647ba" /><Relationship Type="http://schemas.openxmlformats.org/officeDocument/2006/relationships/slide" Target="/ppt/slides/slide1.xml" Id="Rba84b08256da4104" /><Relationship Type="http://schemas.openxmlformats.org/officeDocument/2006/relationships/slide" Target="/ppt/slides/slide2.xml" Id="Rde7ba8559d854abe" /><Relationship Type="http://schemas.openxmlformats.org/officeDocument/2006/relationships/slide" Target="/ppt/slides/slide3.xml" Id="R4a05935d4eb047fd" /><Relationship Type="http://schemas.openxmlformats.org/officeDocument/2006/relationships/slide" Target="/ppt/slides/slide4.xml" Id="Re06e018349ae4492" /><Relationship Type="http://schemas.openxmlformats.org/officeDocument/2006/relationships/slide" Target="/ppt/slides/slide5.xml" Id="R84e83a1601a84c50" /><Relationship Type="http://schemas.openxmlformats.org/officeDocument/2006/relationships/slide" Target="/ppt/slides/slide6.xml" Id="R91ea79d50ecf4b73" /><Relationship Type="http://schemas.openxmlformats.org/officeDocument/2006/relationships/slide" Target="/ppt/slides/slide7.xml" Id="Rdd49eb3517614a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5da331740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0a2e0ae1f4873" /><Relationship Type="http://schemas.openxmlformats.org/officeDocument/2006/relationships/theme" Target="/ppt/slideMasters/theme/theme1.xml" Id="Rd42d59c9479f4c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0a2e0ae1f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dd3f499b3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b05c132c3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483cf613d4d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a754eb92b48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1d0a7e74e45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152c54821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b5167f4242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SLETTO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BYGG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24 014 516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1 020 572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828 996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9 638 886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64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oddbjorn@slettobygg.no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www.slettobygg.no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974 448 955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