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223cc55bdc46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cf91a79048418a"/>
  </p:sldMasterIdLst>
  <p:sldIdLst>
    <p:sldId xmlns:r="http://schemas.openxmlformats.org/officeDocument/2006/relationships" id="256" r:id="Rb23ad095f6e04420"/>
    <p:sldId xmlns:r="http://schemas.openxmlformats.org/officeDocument/2006/relationships" id="257" r:id="R0d7ced1f8dca406e"/>
    <p:sldId xmlns:r="http://schemas.openxmlformats.org/officeDocument/2006/relationships" id="258" r:id="R69130863da614e2c"/>
    <p:sldId xmlns:r="http://schemas.openxmlformats.org/officeDocument/2006/relationships" id="259" r:id="Rebf84d31761a4259"/>
    <p:sldId xmlns:r="http://schemas.openxmlformats.org/officeDocument/2006/relationships" id="260" r:id="R65a199a4016540e2"/>
    <p:sldId xmlns:r="http://schemas.openxmlformats.org/officeDocument/2006/relationships" id="261" r:id="Rb3602677812241c0"/>
    <p:sldId xmlns:r="http://schemas.openxmlformats.org/officeDocument/2006/relationships" id="262" r:id="R02c56651c8c34e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cf91a79048418a" /><Relationship Type="http://schemas.openxmlformats.org/officeDocument/2006/relationships/slide" Target="/ppt/slides/slide1.xml" Id="Rb23ad095f6e04420" /><Relationship Type="http://schemas.openxmlformats.org/officeDocument/2006/relationships/slide" Target="/ppt/slides/slide2.xml" Id="R0d7ced1f8dca406e" /><Relationship Type="http://schemas.openxmlformats.org/officeDocument/2006/relationships/slide" Target="/ppt/slides/slide3.xml" Id="R69130863da614e2c" /><Relationship Type="http://schemas.openxmlformats.org/officeDocument/2006/relationships/slide" Target="/ppt/slides/slide4.xml" Id="Rebf84d31761a4259" /><Relationship Type="http://schemas.openxmlformats.org/officeDocument/2006/relationships/slide" Target="/ppt/slides/slide5.xml" Id="R65a199a4016540e2" /><Relationship Type="http://schemas.openxmlformats.org/officeDocument/2006/relationships/slide" Target="/ppt/slides/slide6.xml" Id="Rb3602677812241c0" /><Relationship Type="http://schemas.openxmlformats.org/officeDocument/2006/relationships/slide" Target="/ppt/slides/slide7.xml" Id="R02c56651c8c34e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9c98f24cd34f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2b194ee85942e8" /><Relationship Type="http://schemas.openxmlformats.org/officeDocument/2006/relationships/theme" Target="/ppt/slideMasters/theme/theme1.xml" Id="Re95b5e90c3c249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2b194ee85942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823d7eaa841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8f92720d1448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28dc063e8f46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b0364c79c4a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d6519090d44a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63c12d055640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c3a4ecf85245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RØRFUNN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RØRFUNN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RØRFUNN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RØRFUNN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RØRFUNN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RØRFUNN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64 290 352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4 668 637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3 707 801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14 009 458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29 381 306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RØRFUNN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ARLØ AS  –  30,3 %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 EVENSEN AS  –  30,3 %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STIG SCHEI AS  –  30,3 %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HERNÆS BJØRN YNGVE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RØRFUNN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Hoeggvegen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7036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96 80 69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974 437 589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RØRFUNN AS</a:t>
            </a:r>
          </a:p>
        </p:txBody>
      </p:sp>
    </p:spTree>
  </p:cSld>
  <p:clrMapOvr>
    <a:masterClrMapping xmlns:a="http://schemas.openxmlformats.org/drawingml/2006/main"/>
  </p:clrMapOvr>
</p:sld>
</file>