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a42bf7602ff4fc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c6b480c92c24a7e"/>
  </p:sldMasterIdLst>
  <p:sldIdLst>
    <p:sldId xmlns:r="http://schemas.openxmlformats.org/officeDocument/2006/relationships" id="256" r:id="Rc028ebea81f04fe4"/>
    <p:sldId xmlns:r="http://schemas.openxmlformats.org/officeDocument/2006/relationships" id="257" r:id="R16e6835028364954"/>
    <p:sldId xmlns:r="http://schemas.openxmlformats.org/officeDocument/2006/relationships" id="258" r:id="R613b014fc2724436"/>
    <p:sldId xmlns:r="http://schemas.openxmlformats.org/officeDocument/2006/relationships" id="259" r:id="R6e05375c8a7c47b8"/>
    <p:sldId xmlns:r="http://schemas.openxmlformats.org/officeDocument/2006/relationships" id="260" r:id="R8bd2b123e938420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6b480c92c24a7e" /><Relationship Type="http://schemas.openxmlformats.org/officeDocument/2006/relationships/slide" Target="/ppt/slides/slide1.xml" Id="Rc028ebea81f04fe4" /><Relationship Type="http://schemas.openxmlformats.org/officeDocument/2006/relationships/slide" Target="/ppt/slides/slide2.xml" Id="R16e6835028364954" /><Relationship Type="http://schemas.openxmlformats.org/officeDocument/2006/relationships/slide" Target="/ppt/slides/slide3.xml" Id="R613b014fc2724436" /><Relationship Type="http://schemas.openxmlformats.org/officeDocument/2006/relationships/slide" Target="/ppt/slides/slide4.xml" Id="R6e05375c8a7c47b8" /><Relationship Type="http://schemas.openxmlformats.org/officeDocument/2006/relationships/slide" Target="/ppt/slides/slide5.xml" Id="R8bd2b123e938420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d597583ee9449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dc10ca96bf4854" /><Relationship Type="http://schemas.openxmlformats.org/officeDocument/2006/relationships/theme" Target="/ppt/slideMasters/theme/theme1.xml" Id="Rf6aba87e13b14ad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cdc10ca96bf485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d0415b89b44e4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da3a641e6c433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0c25920b7840d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e8ac0bebdc407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4121b7f99b43d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FAGFORBUNDET VESTLAND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FAGFORBUNDET VESTLAND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FAGFORBUNDET VESTLAND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FAGFORBUNDET VESTLAND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FAGFORBUNDET VESTLAND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FAGFORBUNDET VESTLAND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6. etasje, Bjørns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59 48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www.fagforbundet.no/hordaland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974 257 521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FAGFORBUNDET VESTLAND</a:t>
            </a:r>
          </a:p>
        </p:txBody>
      </p:sp>
    </p:spTree>
  </p:cSld>
  <p:clrMapOvr>
    <a:masterClrMapping xmlns:a="http://schemas.openxmlformats.org/drawingml/2006/main"/>
  </p:clrMapOvr>
</p:sld>
</file>