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0005c097ca4f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b9a0eff5c94c86"/>
  </p:sldMasterIdLst>
  <p:sldIdLst>
    <p:sldId xmlns:r="http://schemas.openxmlformats.org/officeDocument/2006/relationships" id="256" r:id="R5bda20d8da994d2c"/>
    <p:sldId xmlns:r="http://schemas.openxmlformats.org/officeDocument/2006/relationships" id="257" r:id="Rd4939d2a14ed4139"/>
    <p:sldId xmlns:r="http://schemas.openxmlformats.org/officeDocument/2006/relationships" id="258" r:id="R169d3b920af7489f"/>
    <p:sldId xmlns:r="http://schemas.openxmlformats.org/officeDocument/2006/relationships" id="259" r:id="R67c33a9018d84cd5"/>
    <p:sldId xmlns:r="http://schemas.openxmlformats.org/officeDocument/2006/relationships" id="260" r:id="R83c0550cd5fd4e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b9a0eff5c94c86" /><Relationship Type="http://schemas.openxmlformats.org/officeDocument/2006/relationships/slide" Target="/ppt/slides/slide1.xml" Id="R5bda20d8da994d2c" /><Relationship Type="http://schemas.openxmlformats.org/officeDocument/2006/relationships/slide" Target="/ppt/slides/slide2.xml" Id="Rd4939d2a14ed4139" /><Relationship Type="http://schemas.openxmlformats.org/officeDocument/2006/relationships/slide" Target="/ppt/slides/slide3.xml" Id="R169d3b920af7489f" /><Relationship Type="http://schemas.openxmlformats.org/officeDocument/2006/relationships/slide" Target="/ppt/slides/slide4.xml" Id="R67c33a9018d84cd5" /><Relationship Type="http://schemas.openxmlformats.org/officeDocument/2006/relationships/slide" Target="/ppt/slides/slide5.xml" Id="R83c0550cd5fd4e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3878d69d3d4d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cfd7f5c5b4b2e" /><Relationship Type="http://schemas.openxmlformats.org/officeDocument/2006/relationships/theme" Target="/ppt/slideMasters/theme/theme1.xml" Id="Ra79f1cccaf7249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9cfd7f5c5b4b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27150f86b46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59e448c3b47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2d99f06224e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5d770398f48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50e1db71e4f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SPAREBANKEN MØRE AVD VALLDAL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SPAREBANKEN MØRE AVD VALLDAL ble etablert [år] og holder til i Valldal.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Postboks 124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6211 Valldal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25 77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973 063 421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