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0c77ef71640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da5a06cddc4b93"/>
  </p:sldMasterIdLst>
  <p:sldIdLst>
    <p:sldId xmlns:r="http://schemas.openxmlformats.org/officeDocument/2006/relationships" id="256" r:id="Rc955d3f258904683"/>
    <p:sldId xmlns:r="http://schemas.openxmlformats.org/officeDocument/2006/relationships" id="257" r:id="R7104c0837d104ab4"/>
    <p:sldId xmlns:r="http://schemas.openxmlformats.org/officeDocument/2006/relationships" id="258" r:id="R6be68a877598491e"/>
    <p:sldId xmlns:r="http://schemas.openxmlformats.org/officeDocument/2006/relationships" id="259" r:id="R280da3045634483b"/>
    <p:sldId xmlns:r="http://schemas.openxmlformats.org/officeDocument/2006/relationships" id="260" r:id="R339bf3787c69458b"/>
    <p:sldId xmlns:r="http://schemas.openxmlformats.org/officeDocument/2006/relationships" id="261" r:id="Rd92a7496a9ad4955"/>
    <p:sldId xmlns:r="http://schemas.openxmlformats.org/officeDocument/2006/relationships" id="262" r:id="R828077861d004c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a5a06cddc4b93" /><Relationship Type="http://schemas.openxmlformats.org/officeDocument/2006/relationships/slide" Target="/ppt/slides/slide1.xml" Id="Rc955d3f258904683" /><Relationship Type="http://schemas.openxmlformats.org/officeDocument/2006/relationships/slide" Target="/ppt/slides/slide2.xml" Id="R7104c0837d104ab4" /><Relationship Type="http://schemas.openxmlformats.org/officeDocument/2006/relationships/slide" Target="/ppt/slides/slide3.xml" Id="R6be68a877598491e" /><Relationship Type="http://schemas.openxmlformats.org/officeDocument/2006/relationships/slide" Target="/ppt/slides/slide4.xml" Id="R280da3045634483b" /><Relationship Type="http://schemas.openxmlformats.org/officeDocument/2006/relationships/slide" Target="/ppt/slides/slide5.xml" Id="R339bf3787c69458b" /><Relationship Type="http://schemas.openxmlformats.org/officeDocument/2006/relationships/slide" Target="/ppt/slides/slide6.xml" Id="Rd92a7496a9ad4955" /><Relationship Type="http://schemas.openxmlformats.org/officeDocument/2006/relationships/slide" Target="/ppt/slides/slide7.xml" Id="R828077861d004c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e93f6cf59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7fedfa1284f23" /><Relationship Type="http://schemas.openxmlformats.org/officeDocument/2006/relationships/theme" Target="/ppt/slideMasters/theme/theme1.xml" Id="R98be3ffb416a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37fedfa128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daa93b85e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3010245c349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6824652e3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d4e60bb7c4d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6ff4966924f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550b7aee744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b00e6419f47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