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50c8a8012b49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1f31b8b9e4825"/>
  </p:sldMasterIdLst>
  <p:sldIdLst>
    <p:sldId xmlns:r="http://schemas.openxmlformats.org/officeDocument/2006/relationships" id="256" r:id="R92658fe09f304b1f"/>
    <p:sldId xmlns:r="http://schemas.openxmlformats.org/officeDocument/2006/relationships" id="257" r:id="Racd09923a51d4bbc"/>
    <p:sldId xmlns:r="http://schemas.openxmlformats.org/officeDocument/2006/relationships" id="258" r:id="R6c7c4eca536b49df"/>
    <p:sldId xmlns:r="http://schemas.openxmlformats.org/officeDocument/2006/relationships" id="259" r:id="R94b930a0c86d476e"/>
    <p:sldId xmlns:r="http://schemas.openxmlformats.org/officeDocument/2006/relationships" id="260" r:id="R628a5aca1a5d4c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1f31b8b9e4825" /><Relationship Type="http://schemas.openxmlformats.org/officeDocument/2006/relationships/slide" Target="/ppt/slides/slide1.xml" Id="R92658fe09f304b1f" /><Relationship Type="http://schemas.openxmlformats.org/officeDocument/2006/relationships/slide" Target="/ppt/slides/slide2.xml" Id="Racd09923a51d4bbc" /><Relationship Type="http://schemas.openxmlformats.org/officeDocument/2006/relationships/slide" Target="/ppt/slides/slide3.xml" Id="R6c7c4eca536b49df" /><Relationship Type="http://schemas.openxmlformats.org/officeDocument/2006/relationships/slide" Target="/ppt/slides/slide4.xml" Id="R94b930a0c86d476e" /><Relationship Type="http://schemas.openxmlformats.org/officeDocument/2006/relationships/slide" Target="/ppt/slides/slide5.xml" Id="R628a5aca1a5d4c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619382d4748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1e9e237f84c91" /><Relationship Type="http://schemas.openxmlformats.org/officeDocument/2006/relationships/theme" Target="/ppt/slideMasters/theme/theme1.xml" Id="Re0ede8b2584943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01e9e237f84c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ee22012ca41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600b02b6447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70bad156f47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d92673b8149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a624e9b5f48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NORDEA KAPITAL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NORDEA KAPITAL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