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e0914d9c2d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3d569199447a4"/>
  </p:sldMasterIdLst>
  <p:sldIdLst>
    <p:sldId xmlns:r="http://schemas.openxmlformats.org/officeDocument/2006/relationships" id="256" r:id="Rda8e3a6049fc4f59"/>
    <p:sldId xmlns:r="http://schemas.openxmlformats.org/officeDocument/2006/relationships" id="257" r:id="R02b02eebf7b843d5"/>
    <p:sldId xmlns:r="http://schemas.openxmlformats.org/officeDocument/2006/relationships" id="258" r:id="Rf560bce3b3854f8d"/>
    <p:sldId xmlns:r="http://schemas.openxmlformats.org/officeDocument/2006/relationships" id="259" r:id="R828271c2438d4679"/>
    <p:sldId xmlns:r="http://schemas.openxmlformats.org/officeDocument/2006/relationships" id="260" r:id="R9d481825d9b1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3d569199447a4" /><Relationship Type="http://schemas.openxmlformats.org/officeDocument/2006/relationships/slide" Target="/ppt/slides/slide1.xml" Id="Rda8e3a6049fc4f59" /><Relationship Type="http://schemas.openxmlformats.org/officeDocument/2006/relationships/slide" Target="/ppt/slides/slide2.xml" Id="R02b02eebf7b843d5" /><Relationship Type="http://schemas.openxmlformats.org/officeDocument/2006/relationships/slide" Target="/ppt/slides/slide3.xml" Id="Rf560bce3b3854f8d" /><Relationship Type="http://schemas.openxmlformats.org/officeDocument/2006/relationships/slide" Target="/ppt/slides/slide4.xml" Id="R828271c2438d4679" /><Relationship Type="http://schemas.openxmlformats.org/officeDocument/2006/relationships/slide" Target="/ppt/slides/slide5.xml" Id="R9d481825d9b1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9bddc1fb4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388779caa4598" /><Relationship Type="http://schemas.openxmlformats.org/officeDocument/2006/relationships/theme" Target="/ppt/slideMasters/theme/theme1.xml" Id="R34ca3b2eedb9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388779caa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40002b3ad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045d8cbec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5442e7858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3c9f704de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b592e41324b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