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bb9e4b105254f9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a0dd03bf9a94e7a"/>
  </p:sldMasterIdLst>
  <p:sldIdLst>
    <p:sldId xmlns:r="http://schemas.openxmlformats.org/officeDocument/2006/relationships" id="256" r:id="Rc1a91bd8cec143d6"/>
    <p:sldId xmlns:r="http://schemas.openxmlformats.org/officeDocument/2006/relationships" id="257" r:id="R829a94fa785b4ce3"/>
    <p:sldId xmlns:r="http://schemas.openxmlformats.org/officeDocument/2006/relationships" id="258" r:id="Rf5a35a467b4d4708"/>
    <p:sldId xmlns:r="http://schemas.openxmlformats.org/officeDocument/2006/relationships" id="259" r:id="R6bbca26b2cb742cc"/>
    <p:sldId xmlns:r="http://schemas.openxmlformats.org/officeDocument/2006/relationships" id="260" r:id="R51520eac2a9544d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a0dd03bf9a94e7a" /><Relationship Type="http://schemas.openxmlformats.org/officeDocument/2006/relationships/slide" Target="/ppt/slides/slide1.xml" Id="Rc1a91bd8cec143d6" /><Relationship Type="http://schemas.openxmlformats.org/officeDocument/2006/relationships/slide" Target="/ppt/slides/slide2.xml" Id="R829a94fa785b4ce3" /><Relationship Type="http://schemas.openxmlformats.org/officeDocument/2006/relationships/slide" Target="/ppt/slides/slide3.xml" Id="Rf5a35a467b4d4708" /><Relationship Type="http://schemas.openxmlformats.org/officeDocument/2006/relationships/slide" Target="/ppt/slides/slide4.xml" Id="R6bbca26b2cb742cc" /><Relationship Type="http://schemas.openxmlformats.org/officeDocument/2006/relationships/slide" Target="/ppt/slides/slide5.xml" Id="R51520eac2a9544d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583ffa471fe4cf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c4f4fb7255452f" /><Relationship Type="http://schemas.openxmlformats.org/officeDocument/2006/relationships/theme" Target="/ppt/slideMasters/theme/theme1.xml" Id="R675a372b955242b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5c4f4fb7255452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6f4f9b62174a0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1d99163c624c3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f1d20125874f4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6f4ef29cbd4f7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7f6b90ca1c48c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MAMUT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MAMUT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MAMUT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MAMUT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MAMUT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MAMUT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972 417 513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MAMUT AS</a:t>
            </a:r>
          </a:p>
        </p:txBody>
      </p:sp>
    </p:spTree>
  </p:cSld>
  <p:clrMapOvr>
    <a:masterClrMapping xmlns:a="http://schemas.openxmlformats.org/drawingml/2006/main"/>
  </p:clrMapOvr>
</p:sld>
</file>