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b23586ab0d48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f8d4f2c9c147f1"/>
  </p:sldMasterIdLst>
  <p:sldIdLst>
    <p:sldId xmlns:r="http://schemas.openxmlformats.org/officeDocument/2006/relationships" id="256" r:id="R07f7675b226c4666"/>
    <p:sldId xmlns:r="http://schemas.openxmlformats.org/officeDocument/2006/relationships" id="257" r:id="Raecd26e305b1465f"/>
    <p:sldId xmlns:r="http://schemas.openxmlformats.org/officeDocument/2006/relationships" id="258" r:id="Rae7a3dd36e674a88"/>
    <p:sldId xmlns:r="http://schemas.openxmlformats.org/officeDocument/2006/relationships" id="259" r:id="Rae97433fac934a46"/>
    <p:sldId xmlns:r="http://schemas.openxmlformats.org/officeDocument/2006/relationships" id="260" r:id="Rd09797e3a28c49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8d4f2c9c147f1" /><Relationship Type="http://schemas.openxmlformats.org/officeDocument/2006/relationships/slide" Target="/ppt/slides/slide1.xml" Id="R07f7675b226c4666" /><Relationship Type="http://schemas.openxmlformats.org/officeDocument/2006/relationships/slide" Target="/ppt/slides/slide2.xml" Id="Raecd26e305b1465f" /><Relationship Type="http://schemas.openxmlformats.org/officeDocument/2006/relationships/slide" Target="/ppt/slides/slide3.xml" Id="Rae7a3dd36e674a88" /><Relationship Type="http://schemas.openxmlformats.org/officeDocument/2006/relationships/slide" Target="/ppt/slides/slide4.xml" Id="Rae97433fac934a46" /><Relationship Type="http://schemas.openxmlformats.org/officeDocument/2006/relationships/slide" Target="/ppt/slides/slide5.xml" Id="Rd09797e3a28c49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a337eb462741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bdc61f17c47df" /><Relationship Type="http://schemas.openxmlformats.org/officeDocument/2006/relationships/theme" Target="/ppt/slideMasters/theme/theme1.xml" Id="R885a657c71ea44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8bdc61f17c47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a8795d9a34a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c5ab0decb4a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273b3d54047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f8809b5d44f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5098ee0c845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BERGJORD INGENIØR OG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BERGJORD INGENIØR OG ARKITEKTKONTOR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