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7b2046b2ef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40a772e614c16"/>
  </p:sldMasterIdLst>
  <p:sldIdLst>
    <p:sldId xmlns:r="http://schemas.openxmlformats.org/officeDocument/2006/relationships" id="256" r:id="Rd0a19279755f4b14"/>
    <p:sldId xmlns:r="http://schemas.openxmlformats.org/officeDocument/2006/relationships" id="257" r:id="Ree426fa9f5b84d57"/>
    <p:sldId xmlns:r="http://schemas.openxmlformats.org/officeDocument/2006/relationships" id="258" r:id="Rbfedef5a98e34514"/>
    <p:sldId xmlns:r="http://schemas.openxmlformats.org/officeDocument/2006/relationships" id="259" r:id="R186d3c8d135341a4"/>
    <p:sldId xmlns:r="http://schemas.openxmlformats.org/officeDocument/2006/relationships" id="260" r:id="R504865e829264efb"/>
    <p:sldId xmlns:r="http://schemas.openxmlformats.org/officeDocument/2006/relationships" id="261" r:id="R5e8ccdac8c5047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40a772e614c16" /><Relationship Type="http://schemas.openxmlformats.org/officeDocument/2006/relationships/slide" Target="/ppt/slides/slide1.xml" Id="Rd0a19279755f4b14" /><Relationship Type="http://schemas.openxmlformats.org/officeDocument/2006/relationships/slide" Target="/ppt/slides/slide2.xml" Id="Ree426fa9f5b84d57" /><Relationship Type="http://schemas.openxmlformats.org/officeDocument/2006/relationships/slide" Target="/ppt/slides/slide3.xml" Id="Rbfedef5a98e34514" /><Relationship Type="http://schemas.openxmlformats.org/officeDocument/2006/relationships/slide" Target="/ppt/slides/slide4.xml" Id="R186d3c8d135341a4" /><Relationship Type="http://schemas.openxmlformats.org/officeDocument/2006/relationships/slide" Target="/ppt/slides/slide5.xml" Id="R504865e829264efb" /><Relationship Type="http://schemas.openxmlformats.org/officeDocument/2006/relationships/slide" Target="/ppt/slides/slide6.xml" Id="R5e8ccdac8c5047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7376386774c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58db950a44817" /><Relationship Type="http://schemas.openxmlformats.org/officeDocument/2006/relationships/theme" Target="/ppt/slideMasters/theme/theme1.xml" Id="R36c28b0131a548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858db950a448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4f24aeb6347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d46c2bd0b4a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afcc3f404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ebc41db2442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63570b9d140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0b328c1d34c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 AASLAND GÅRDSELSKAPET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AASLAND GÅRDSELSKAPET ANS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1 983 669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24 509 971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27 838 535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jacob.aasland@aasland.no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971 548 436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