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748bd8782d48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0f81eb96b34cc0"/>
  </p:sldMasterIdLst>
  <p:sldIdLst>
    <p:sldId xmlns:r="http://schemas.openxmlformats.org/officeDocument/2006/relationships" id="256" r:id="R43ad78fecc914abd"/>
    <p:sldId xmlns:r="http://schemas.openxmlformats.org/officeDocument/2006/relationships" id="257" r:id="R5ca7b2d2b0034a7a"/>
    <p:sldId xmlns:r="http://schemas.openxmlformats.org/officeDocument/2006/relationships" id="258" r:id="Re723f57bb00c4231"/>
    <p:sldId xmlns:r="http://schemas.openxmlformats.org/officeDocument/2006/relationships" id="259" r:id="R1542103e5ddd4b9d"/>
    <p:sldId xmlns:r="http://schemas.openxmlformats.org/officeDocument/2006/relationships" id="260" r:id="R6209188425244c6d"/>
    <p:sldId xmlns:r="http://schemas.openxmlformats.org/officeDocument/2006/relationships" id="261" r:id="Rdf9036424c5746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0f81eb96b34cc0" /><Relationship Type="http://schemas.openxmlformats.org/officeDocument/2006/relationships/slide" Target="/ppt/slides/slide1.xml" Id="R43ad78fecc914abd" /><Relationship Type="http://schemas.openxmlformats.org/officeDocument/2006/relationships/slide" Target="/ppt/slides/slide2.xml" Id="R5ca7b2d2b0034a7a" /><Relationship Type="http://schemas.openxmlformats.org/officeDocument/2006/relationships/slide" Target="/ppt/slides/slide3.xml" Id="Re723f57bb00c4231" /><Relationship Type="http://schemas.openxmlformats.org/officeDocument/2006/relationships/slide" Target="/ppt/slides/slide4.xml" Id="R1542103e5ddd4b9d" /><Relationship Type="http://schemas.openxmlformats.org/officeDocument/2006/relationships/slide" Target="/ppt/slides/slide5.xml" Id="R6209188425244c6d" /><Relationship Type="http://schemas.openxmlformats.org/officeDocument/2006/relationships/slide" Target="/ppt/slides/slide6.xml" Id="Rdf9036424c5746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95ba648d2341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fe29b0bf54759" /><Relationship Type="http://schemas.openxmlformats.org/officeDocument/2006/relationships/theme" Target="/ppt/slideMasters/theme/theme1.xml" Id="R8c0d0dc04d644d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6fe29b0bf547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17c37b15546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e65efe9934d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be0d2fa4b43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32c19af414e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cff34a90042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bdbe43ff142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GAISA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1 266 173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10 584 900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12 753 874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78 00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971 506 830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