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8c2a4572fd4b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1681a121e4974"/>
  </p:sldMasterIdLst>
  <p:sldIdLst>
    <p:sldId xmlns:r="http://schemas.openxmlformats.org/officeDocument/2006/relationships" id="256" r:id="Red9df45c3a1748cc"/>
    <p:sldId xmlns:r="http://schemas.openxmlformats.org/officeDocument/2006/relationships" id="257" r:id="R77981dc86ec24a19"/>
    <p:sldId xmlns:r="http://schemas.openxmlformats.org/officeDocument/2006/relationships" id="258" r:id="Rfe9f4e2af2074059"/>
    <p:sldId xmlns:r="http://schemas.openxmlformats.org/officeDocument/2006/relationships" id="259" r:id="R3f5734734e30463d"/>
    <p:sldId xmlns:r="http://schemas.openxmlformats.org/officeDocument/2006/relationships" id="260" r:id="R761fddc5974545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1681a121e4974" /><Relationship Type="http://schemas.openxmlformats.org/officeDocument/2006/relationships/slide" Target="/ppt/slides/slide1.xml" Id="Red9df45c3a1748cc" /><Relationship Type="http://schemas.openxmlformats.org/officeDocument/2006/relationships/slide" Target="/ppt/slides/slide2.xml" Id="R77981dc86ec24a19" /><Relationship Type="http://schemas.openxmlformats.org/officeDocument/2006/relationships/slide" Target="/ppt/slides/slide3.xml" Id="Rfe9f4e2af2074059" /><Relationship Type="http://schemas.openxmlformats.org/officeDocument/2006/relationships/slide" Target="/ppt/slides/slide4.xml" Id="R3f5734734e30463d" /><Relationship Type="http://schemas.openxmlformats.org/officeDocument/2006/relationships/slide" Target="/ppt/slides/slide5.xml" Id="R761fddc5974545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6e90d11bb44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c3334c80a49b0" /><Relationship Type="http://schemas.openxmlformats.org/officeDocument/2006/relationships/theme" Target="/ppt/slideMasters/theme/theme1.xml" Id="Rba34e3ab11e4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c3334c80a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c65b4cce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8e12d0c4e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f3c7d4dc0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ac7785160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ddfe55634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