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c3ac318f7d4e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63ee3f59034c75"/>
  </p:sldMasterIdLst>
  <p:sldIdLst>
    <p:sldId xmlns:r="http://schemas.openxmlformats.org/officeDocument/2006/relationships" id="256" r:id="R3f410b32b1bc44fb"/>
    <p:sldId xmlns:r="http://schemas.openxmlformats.org/officeDocument/2006/relationships" id="257" r:id="R764ff727cd18496e"/>
    <p:sldId xmlns:r="http://schemas.openxmlformats.org/officeDocument/2006/relationships" id="258" r:id="R1b32299c256f455b"/>
    <p:sldId xmlns:r="http://schemas.openxmlformats.org/officeDocument/2006/relationships" id="259" r:id="R542a58adde6c433e"/>
    <p:sldId xmlns:r="http://schemas.openxmlformats.org/officeDocument/2006/relationships" id="260" r:id="Rfac3ff8567fc47f8"/>
    <p:sldId xmlns:r="http://schemas.openxmlformats.org/officeDocument/2006/relationships" id="261" r:id="R61aa8db21f584e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63ee3f59034c75" /><Relationship Type="http://schemas.openxmlformats.org/officeDocument/2006/relationships/slide" Target="/ppt/slides/slide1.xml" Id="R3f410b32b1bc44fb" /><Relationship Type="http://schemas.openxmlformats.org/officeDocument/2006/relationships/slide" Target="/ppt/slides/slide2.xml" Id="R764ff727cd18496e" /><Relationship Type="http://schemas.openxmlformats.org/officeDocument/2006/relationships/slide" Target="/ppt/slides/slide3.xml" Id="R1b32299c256f455b" /><Relationship Type="http://schemas.openxmlformats.org/officeDocument/2006/relationships/slide" Target="/ppt/slides/slide4.xml" Id="R542a58adde6c433e" /><Relationship Type="http://schemas.openxmlformats.org/officeDocument/2006/relationships/slide" Target="/ppt/slides/slide5.xml" Id="Rfac3ff8567fc47f8" /><Relationship Type="http://schemas.openxmlformats.org/officeDocument/2006/relationships/slide" Target="/ppt/slides/slide6.xml" Id="R61aa8db21f584e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8e43b9c40b42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3051ac6ca4490" /><Relationship Type="http://schemas.openxmlformats.org/officeDocument/2006/relationships/theme" Target="/ppt/slideMasters/theme/theme1.xml" Id="Rdbfa5d40bfbd44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b3051ac6ca44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e464b4fbe4f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d6a617fc04f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12e2d86634a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6ec5b45b64d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a4e56adf04e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6d65dfc4c4f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HG-REGNSKAP SANDNES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HG-REGNSKAP SANDNES SA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16 933 611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1 669 608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4 536 943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68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stale@hgregnskap.no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