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5e3626449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8187e5ade4cfd"/>
  </p:sldMasterIdLst>
  <p:sldIdLst>
    <p:sldId xmlns:r="http://schemas.openxmlformats.org/officeDocument/2006/relationships" id="256" r:id="R8512a312e925464d"/>
    <p:sldId xmlns:r="http://schemas.openxmlformats.org/officeDocument/2006/relationships" id="257" r:id="R8ba56019003d40ee"/>
    <p:sldId xmlns:r="http://schemas.openxmlformats.org/officeDocument/2006/relationships" id="258" r:id="Re5b5dc3f46a3422f"/>
    <p:sldId xmlns:r="http://schemas.openxmlformats.org/officeDocument/2006/relationships" id="259" r:id="R72ceb03963b94e30"/>
    <p:sldId xmlns:r="http://schemas.openxmlformats.org/officeDocument/2006/relationships" id="260" r:id="R598d50c996044639"/>
    <p:sldId xmlns:r="http://schemas.openxmlformats.org/officeDocument/2006/relationships" id="261" r:id="R0fa6e62e0dea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8187e5ade4cfd" /><Relationship Type="http://schemas.openxmlformats.org/officeDocument/2006/relationships/slide" Target="/ppt/slides/slide1.xml" Id="R8512a312e925464d" /><Relationship Type="http://schemas.openxmlformats.org/officeDocument/2006/relationships/slide" Target="/ppt/slides/slide2.xml" Id="R8ba56019003d40ee" /><Relationship Type="http://schemas.openxmlformats.org/officeDocument/2006/relationships/slide" Target="/ppt/slides/slide3.xml" Id="Re5b5dc3f46a3422f" /><Relationship Type="http://schemas.openxmlformats.org/officeDocument/2006/relationships/slide" Target="/ppt/slides/slide4.xml" Id="R72ceb03963b94e30" /><Relationship Type="http://schemas.openxmlformats.org/officeDocument/2006/relationships/slide" Target="/ppt/slides/slide5.xml" Id="R598d50c996044639" /><Relationship Type="http://schemas.openxmlformats.org/officeDocument/2006/relationships/slide" Target="/ppt/slides/slide6.xml" Id="R0fa6e62e0dea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3b3de97d1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c03a4ca64c8d" /><Relationship Type="http://schemas.openxmlformats.org/officeDocument/2006/relationships/theme" Target="/ppt/slideMasters/theme/theme1.xml" Id="R19e58f9f7250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1c03a4ca6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815218e2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e3fd49ee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1e6bf497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7e11d306b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397c7680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2440494c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HG-REGNSKAP SANDNES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16 933 611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