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662194d85747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2ce9ada4cd4c17"/>
  </p:sldMasterIdLst>
  <p:sldIdLst>
    <p:sldId xmlns:r="http://schemas.openxmlformats.org/officeDocument/2006/relationships" id="256" r:id="R7b295adbe1204054"/>
    <p:sldId xmlns:r="http://schemas.openxmlformats.org/officeDocument/2006/relationships" id="257" r:id="Re4c07999e6184e02"/>
    <p:sldId xmlns:r="http://schemas.openxmlformats.org/officeDocument/2006/relationships" id="258" r:id="Rdb7b67beda884c6a"/>
    <p:sldId xmlns:r="http://schemas.openxmlformats.org/officeDocument/2006/relationships" id="259" r:id="R1e4d0d882c2147be"/>
    <p:sldId xmlns:r="http://schemas.openxmlformats.org/officeDocument/2006/relationships" id="260" r:id="R9581460eab6e4937"/>
    <p:sldId xmlns:r="http://schemas.openxmlformats.org/officeDocument/2006/relationships" id="261" r:id="R5d0fc10df4c246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2ce9ada4cd4c17" /><Relationship Type="http://schemas.openxmlformats.org/officeDocument/2006/relationships/slide" Target="/ppt/slides/slide1.xml" Id="R7b295adbe1204054" /><Relationship Type="http://schemas.openxmlformats.org/officeDocument/2006/relationships/slide" Target="/ppt/slides/slide2.xml" Id="Re4c07999e6184e02" /><Relationship Type="http://schemas.openxmlformats.org/officeDocument/2006/relationships/slide" Target="/ppt/slides/slide3.xml" Id="Rdb7b67beda884c6a" /><Relationship Type="http://schemas.openxmlformats.org/officeDocument/2006/relationships/slide" Target="/ppt/slides/slide4.xml" Id="R1e4d0d882c2147be" /><Relationship Type="http://schemas.openxmlformats.org/officeDocument/2006/relationships/slide" Target="/ppt/slides/slide5.xml" Id="R9581460eab6e4937" /><Relationship Type="http://schemas.openxmlformats.org/officeDocument/2006/relationships/slide" Target="/ppt/slides/slide6.xml" Id="R5d0fc10df4c246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ddc30ef8a149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db44d82f5c4152" /><Relationship Type="http://schemas.openxmlformats.org/officeDocument/2006/relationships/theme" Target="/ppt/slideMasters/theme/theme1.xml" Id="R536c98643e0d4d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db44d82f5c41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a1a5fef9a43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e1c179a09c41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76aae393f4a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b6cf2ab514e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78dfd753a48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085fbea3734a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HG-REGNSKAP SANDNES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Hoveveien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68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stale@hgregnskap.no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hgregnskap.no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HG-REGNSKAP SANDNES SA</a:t>
            </a:r>
          </a:p>
        </p:txBody>
      </p:sp>
    </p:spTree>
  </p:cSld>
  <p:clrMapOvr>
    <a:masterClrMapping xmlns:a="http://schemas.openxmlformats.org/drawingml/2006/main"/>
  </p:clrMapOvr>
</p:sld>
</file>